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svg" ContentType="image/svg+xml"/>
  <Default Extension="wma" ContentType="audio/x-ms-wma"/>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7"/>
  </p:notesMasterIdLst>
  <p:sldIdLst>
    <p:sldId id="256" r:id="rId2"/>
    <p:sldId id="258" r:id="rId3"/>
    <p:sldId id="261" r:id="rId4"/>
    <p:sldId id="259" r:id="rId5"/>
    <p:sldId id="257" r:id="rId6"/>
    <p:sldId id="281" r:id="rId7"/>
    <p:sldId id="316" r:id="rId8"/>
    <p:sldId id="262" r:id="rId9"/>
    <p:sldId id="311" r:id="rId10"/>
    <p:sldId id="315" r:id="rId11"/>
    <p:sldId id="277" r:id="rId12"/>
    <p:sldId id="267" r:id="rId13"/>
    <p:sldId id="292" r:id="rId14"/>
    <p:sldId id="276" r:id="rId15"/>
    <p:sldId id="260" r:id="rId16"/>
  </p:sldIdLst>
  <p:sldSz cx="9144000" cy="5143500" type="screen16x9"/>
  <p:notesSz cx="6858000" cy="9144000"/>
  <p:embeddedFontLst>
    <p:embeddedFont>
      <p:font typeface="Agrandir Tight" panose="020B0604020202020204" charset="0"/>
      <p:regular r:id="rId18"/>
    </p:embeddedFont>
    <p:embeddedFont>
      <p:font typeface="Bebas Neue" panose="020B0606020202050201" pitchFamily="34" charset="0"/>
      <p:regular r:id="rId19"/>
    </p:embeddedFont>
    <p:embeddedFont>
      <p:font typeface="Garet ExtraBold" panose="020B0604020202020204" charset="0"/>
      <p:regular r:id="rId20"/>
    </p:embeddedFont>
    <p:embeddedFont>
      <p:font typeface="Nunito" pitchFamily="2" charset="0"/>
      <p:regular r:id="rId21"/>
      <p:bold r:id="rId22"/>
      <p:italic r:id="rId23"/>
      <p:boldItalic r:id="rId24"/>
    </p:embeddedFont>
    <p:embeddedFont>
      <p:font typeface="Raleway" pitchFamily="2" charset="0"/>
      <p:regular r:id="rId25"/>
      <p:bold r:id="rId26"/>
      <p:italic r:id="rId27"/>
      <p:boldItalic r:id="rId28"/>
    </p:embeddedFont>
    <p:embeddedFont>
      <p:font typeface="Raleway Medium"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8EEB81-5301-4BC1-BA9B-8A6168D2A8BB}">
  <a:tblStyle styleId="{678EEB81-5301-4BC1-BA9B-8A6168D2A8B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0"/>
  </p:normalViewPr>
  <p:slideViewPr>
    <p:cSldViewPr snapToGrid="0">
      <p:cViewPr varScale="1">
        <p:scale>
          <a:sx n="115" d="100"/>
          <a:sy n="115" d="100"/>
        </p:scale>
        <p:origin x="76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svg>
</file>

<file path=ppt/media/image6.png>
</file>

<file path=ppt/media/image7.sv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wma>
</file>

<file path=ppt/media/media6.wm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43002186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28047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10a2de12baf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10a2de12baf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98522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
        <p:cNvGrpSpPr/>
        <p:nvPr/>
      </p:nvGrpSpPr>
      <p:grpSpPr>
        <a:xfrm>
          <a:off x="0" y="0"/>
          <a:ext cx="0" cy="0"/>
          <a:chOff x="0" y="0"/>
          <a:chExt cx="0" cy="0"/>
        </a:xfrm>
      </p:grpSpPr>
      <p:sp>
        <p:nvSpPr>
          <p:cNvPr id="1053" name="Google Shape;1053;g10b68f5f6c9_0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4" name="Google Shape;1054;g10b68f5f6c9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14242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10a2de12baf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10a2de12baf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06899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10a18aa2564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10a18aa256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07029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10b68f5f6c9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10b68f5f6c9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82136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10a2de12baf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0a2de12baf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52460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0a2de12baf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0a2de12ba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7674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10a18aa2564_0_23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10a18aa2564_0_23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3102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0a18aa2564_0_23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0a18aa2564_0_23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692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0a2de12b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0a2de12b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0906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10b68f5f6c9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 name="Google Shape;1200;g10b68f5f6c9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09159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10a2de12baf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10a2de12baf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59726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10a2de12baf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10a2de12baf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30392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10a2de12baf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10a2de12baf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36844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p:nvPr/>
        </p:nvSpPr>
        <p:spPr>
          <a:xfrm>
            <a:off x="11400" y="0"/>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0" name="Google Shape;10;p2"/>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1" name="Google Shape;11;p2"/>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2" name="Google Shape;12;p2"/>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 name="Google Shape;13;p2"/>
          <p:cNvSpPr/>
          <p:nvPr/>
        </p:nvSpPr>
        <p:spPr>
          <a:xfrm>
            <a:off x="708150" y="535050"/>
            <a:ext cx="77208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3356550" y="1165860"/>
            <a:ext cx="4412100" cy="18759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6000">
                <a:solidFill>
                  <a:schemeClr val="accent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5" name="Google Shape;15;p2"/>
          <p:cNvSpPr txBox="1">
            <a:spLocks noGrp="1"/>
          </p:cNvSpPr>
          <p:nvPr>
            <p:ph type="subTitle" idx="1"/>
          </p:nvPr>
        </p:nvSpPr>
        <p:spPr>
          <a:xfrm>
            <a:off x="3356550" y="3041885"/>
            <a:ext cx="4412100" cy="409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3100" b="1">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6" name="Google Shape;16;p2"/>
          <p:cNvSpPr txBox="1">
            <a:spLocks noGrp="1"/>
          </p:cNvSpPr>
          <p:nvPr>
            <p:ph type="subTitle" idx="2"/>
          </p:nvPr>
        </p:nvSpPr>
        <p:spPr>
          <a:xfrm>
            <a:off x="3356550" y="3840335"/>
            <a:ext cx="4412100" cy="409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accent2"/>
                </a:solidFill>
                <a:latin typeface="Raleway Medium"/>
                <a:ea typeface="Raleway Medium"/>
                <a:cs typeface="Raleway Medium"/>
                <a:sym typeface="Raleway Mediu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2">
  <p:cSld name="CUSTOM_4">
    <p:bg>
      <p:bgPr>
        <a:solidFill>
          <a:schemeClr val="dk1"/>
        </a:solidFill>
        <a:effectLst/>
      </p:bgPr>
    </p:bg>
    <p:spTree>
      <p:nvGrpSpPr>
        <p:cNvPr id="1" name="Shape 188"/>
        <p:cNvGrpSpPr/>
        <p:nvPr/>
      </p:nvGrpSpPr>
      <p:grpSpPr>
        <a:xfrm>
          <a:off x="0" y="0"/>
          <a:ext cx="0" cy="0"/>
          <a:chOff x="0" y="0"/>
          <a:chExt cx="0" cy="0"/>
        </a:xfrm>
      </p:grpSpPr>
      <p:sp>
        <p:nvSpPr>
          <p:cNvPr id="189" name="Google Shape;189;p27"/>
          <p:cNvSpPr txBox="1"/>
          <p:nvPr/>
        </p:nvSpPr>
        <p:spPr>
          <a:xfrm>
            <a:off x="4434900" y="1574750"/>
            <a:ext cx="4709100" cy="35085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90" name="Google Shape;190;p2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
        <p:nvSpPr>
          <p:cNvPr id="191" name="Google Shape;191;p27"/>
          <p:cNvSpPr txBox="1">
            <a:spLocks noGrp="1"/>
          </p:cNvSpPr>
          <p:nvPr>
            <p:ph type="title" idx="2"/>
          </p:nvPr>
        </p:nvSpPr>
        <p:spPr>
          <a:xfrm>
            <a:off x="731342"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27"/>
          <p:cNvSpPr txBox="1">
            <a:spLocks noGrp="1"/>
          </p:cNvSpPr>
          <p:nvPr>
            <p:ph type="subTitle" idx="1"/>
          </p:nvPr>
        </p:nvSpPr>
        <p:spPr>
          <a:xfrm>
            <a:off x="731342"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27"/>
          <p:cNvSpPr txBox="1">
            <a:spLocks noGrp="1"/>
          </p:cNvSpPr>
          <p:nvPr>
            <p:ph type="title" idx="3"/>
          </p:nvPr>
        </p:nvSpPr>
        <p:spPr>
          <a:xfrm>
            <a:off x="3430611"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 name="Google Shape;194;p27"/>
          <p:cNvSpPr txBox="1">
            <a:spLocks noGrp="1"/>
          </p:cNvSpPr>
          <p:nvPr>
            <p:ph type="subTitle" idx="4"/>
          </p:nvPr>
        </p:nvSpPr>
        <p:spPr>
          <a:xfrm>
            <a:off x="3430611"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 name="Google Shape;195;p27"/>
          <p:cNvSpPr txBox="1">
            <a:spLocks noGrp="1"/>
          </p:cNvSpPr>
          <p:nvPr>
            <p:ph type="title" idx="5"/>
          </p:nvPr>
        </p:nvSpPr>
        <p:spPr>
          <a:xfrm>
            <a:off x="6129887"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6" name="Google Shape;196;p27"/>
          <p:cNvSpPr txBox="1">
            <a:spLocks noGrp="1"/>
          </p:cNvSpPr>
          <p:nvPr>
            <p:ph type="subTitle" idx="6"/>
          </p:nvPr>
        </p:nvSpPr>
        <p:spPr>
          <a:xfrm>
            <a:off x="6129887"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dk1"/>
        </a:solidFill>
        <a:effectLst/>
      </p:bgPr>
    </p:bg>
    <p:spTree>
      <p:nvGrpSpPr>
        <p:cNvPr id="1" name="Shape 206"/>
        <p:cNvGrpSpPr/>
        <p:nvPr/>
      </p:nvGrpSpPr>
      <p:grpSpPr>
        <a:xfrm>
          <a:off x="0" y="0"/>
          <a:ext cx="0" cy="0"/>
          <a:chOff x="0" y="0"/>
          <a:chExt cx="0" cy="0"/>
        </a:xfrm>
      </p:grpSpPr>
      <p:sp>
        <p:nvSpPr>
          <p:cNvPr id="207" name="Google Shape;207;p29"/>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08" name="Google Shape;208;p29"/>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09" name="Google Shape;209;p29"/>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10" name="Google Shape;210;p29"/>
          <p:cNvSpPr/>
          <p:nvPr/>
        </p:nvSpPr>
        <p:spPr>
          <a:xfrm>
            <a:off x="712400" y="1168200"/>
            <a:ext cx="7716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txBox="1">
            <a:spLocks noGrp="1"/>
          </p:cNvSpPr>
          <p:nvPr>
            <p:ph type="title"/>
          </p:nvPr>
        </p:nvSpPr>
        <p:spPr>
          <a:xfrm>
            <a:off x="1195863" y="1454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2" name="Google Shape;212;p29"/>
          <p:cNvSpPr txBox="1">
            <a:spLocks noGrp="1"/>
          </p:cNvSpPr>
          <p:nvPr>
            <p:ph type="subTitle" idx="1"/>
          </p:nvPr>
        </p:nvSpPr>
        <p:spPr>
          <a:xfrm>
            <a:off x="1195863" y="2040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3" name="Google Shape;213;p29"/>
          <p:cNvSpPr txBox="1">
            <a:spLocks noGrp="1"/>
          </p:cNvSpPr>
          <p:nvPr>
            <p:ph type="title" idx="2"/>
          </p:nvPr>
        </p:nvSpPr>
        <p:spPr>
          <a:xfrm>
            <a:off x="5081043" y="1454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4" name="Google Shape;214;p29"/>
          <p:cNvSpPr txBox="1">
            <a:spLocks noGrp="1"/>
          </p:cNvSpPr>
          <p:nvPr>
            <p:ph type="subTitle" idx="3"/>
          </p:nvPr>
        </p:nvSpPr>
        <p:spPr>
          <a:xfrm>
            <a:off x="5081043" y="2040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9"/>
          <p:cNvSpPr txBox="1">
            <a:spLocks noGrp="1"/>
          </p:cNvSpPr>
          <p:nvPr>
            <p:ph type="title" idx="4"/>
          </p:nvPr>
        </p:nvSpPr>
        <p:spPr>
          <a:xfrm>
            <a:off x="1195863" y="32686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 name="Google Shape;216;p29"/>
          <p:cNvSpPr txBox="1">
            <a:spLocks noGrp="1"/>
          </p:cNvSpPr>
          <p:nvPr>
            <p:ph type="subTitle" idx="5"/>
          </p:nvPr>
        </p:nvSpPr>
        <p:spPr>
          <a:xfrm>
            <a:off x="1195863" y="38551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29"/>
          <p:cNvSpPr txBox="1">
            <a:spLocks noGrp="1"/>
          </p:cNvSpPr>
          <p:nvPr>
            <p:ph type="title" idx="6"/>
          </p:nvPr>
        </p:nvSpPr>
        <p:spPr>
          <a:xfrm>
            <a:off x="5081043" y="32686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8" name="Google Shape;218;p29"/>
          <p:cNvSpPr txBox="1">
            <a:spLocks noGrp="1"/>
          </p:cNvSpPr>
          <p:nvPr>
            <p:ph type="subTitle" idx="7"/>
          </p:nvPr>
        </p:nvSpPr>
        <p:spPr>
          <a:xfrm>
            <a:off x="5081043" y="38551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29"/>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1"/>
        </a:solidFill>
        <a:effectLst/>
      </p:bgPr>
    </p:bg>
    <p:spTree>
      <p:nvGrpSpPr>
        <p:cNvPr id="1" name="Shape 257"/>
        <p:cNvGrpSpPr/>
        <p:nvPr/>
      </p:nvGrpSpPr>
      <p:grpSpPr>
        <a:xfrm>
          <a:off x="0" y="0"/>
          <a:ext cx="0" cy="0"/>
          <a:chOff x="0" y="0"/>
          <a:chExt cx="0" cy="0"/>
        </a:xfrm>
      </p:grpSpPr>
      <p:grpSp>
        <p:nvGrpSpPr>
          <p:cNvPr id="258" name="Google Shape;258;p33"/>
          <p:cNvGrpSpPr/>
          <p:nvPr/>
        </p:nvGrpSpPr>
        <p:grpSpPr>
          <a:xfrm>
            <a:off x="-457433" y="534990"/>
            <a:ext cx="2192659" cy="557097"/>
            <a:chOff x="2641350" y="846250"/>
            <a:chExt cx="413600" cy="105075"/>
          </a:xfrm>
        </p:grpSpPr>
        <p:sp>
          <p:nvSpPr>
            <p:cNvPr id="259" name="Google Shape;259;p3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33"/>
          <p:cNvGrpSpPr/>
          <p:nvPr/>
        </p:nvGrpSpPr>
        <p:grpSpPr>
          <a:xfrm>
            <a:off x="2881200" y="4514854"/>
            <a:ext cx="3397850" cy="187275"/>
            <a:chOff x="-3237675" y="-1132050"/>
            <a:chExt cx="3397850" cy="187275"/>
          </a:xfrm>
        </p:grpSpPr>
        <p:sp>
          <p:nvSpPr>
            <p:cNvPr id="264" name="Google Shape;264;p33"/>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3"/>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273;p33"/>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accent1"/>
        </a:solidFill>
        <a:effectLst/>
      </p:bgPr>
    </p:bg>
    <p:spTree>
      <p:nvGrpSpPr>
        <p:cNvPr id="1" name="Shape 274"/>
        <p:cNvGrpSpPr/>
        <p:nvPr/>
      </p:nvGrpSpPr>
      <p:grpSpPr>
        <a:xfrm>
          <a:off x="0" y="0"/>
          <a:ext cx="0" cy="0"/>
          <a:chOff x="0" y="0"/>
          <a:chExt cx="0" cy="0"/>
        </a:xfrm>
      </p:grpSpPr>
      <p:sp>
        <p:nvSpPr>
          <p:cNvPr id="275" name="Google Shape;275;p34"/>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6" name="Google Shape;276;p34"/>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7" name="Google Shape;277;p34"/>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8" name="Google Shape;278;p34"/>
          <p:cNvSpPr/>
          <p:nvPr/>
        </p:nvSpPr>
        <p:spPr>
          <a:xfrm>
            <a:off x="708150" y="535050"/>
            <a:ext cx="77208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34"/>
          <p:cNvGrpSpPr/>
          <p:nvPr/>
        </p:nvGrpSpPr>
        <p:grpSpPr>
          <a:xfrm>
            <a:off x="419564" y="436857"/>
            <a:ext cx="772605" cy="196301"/>
            <a:chOff x="2641350" y="846250"/>
            <a:chExt cx="413600" cy="105075"/>
          </a:xfrm>
        </p:grpSpPr>
        <p:sp>
          <p:nvSpPr>
            <p:cNvPr id="280" name="Google Shape;280;p3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34"/>
          <p:cNvGrpSpPr/>
          <p:nvPr/>
        </p:nvGrpSpPr>
        <p:grpSpPr>
          <a:xfrm>
            <a:off x="7959731" y="436857"/>
            <a:ext cx="772605" cy="196301"/>
            <a:chOff x="2641350" y="846250"/>
            <a:chExt cx="413600" cy="105075"/>
          </a:xfrm>
        </p:grpSpPr>
        <p:sp>
          <p:nvSpPr>
            <p:cNvPr id="285" name="Google Shape;285;p3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3638942" y="1349167"/>
            <a:ext cx="1882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 name="Google Shape;20;p3"/>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 name="Google Shape;21;p3"/>
          <p:cNvSpPr txBox="1"/>
          <p:nvPr/>
        </p:nvSpPr>
        <p:spPr>
          <a:xfrm rot="5400000">
            <a:off x="-577075" y="368975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1"/>
        </a:solidFill>
        <a:effectLst/>
      </p:bgPr>
    </p:bg>
    <p:spTree>
      <p:nvGrpSpPr>
        <p:cNvPr id="1" name="Shape 22"/>
        <p:cNvGrpSpPr/>
        <p:nvPr/>
      </p:nvGrpSpPr>
      <p:grpSpPr>
        <a:xfrm>
          <a:off x="0" y="0"/>
          <a:ext cx="0" cy="0"/>
          <a:chOff x="0" y="0"/>
          <a:chExt cx="0" cy="0"/>
        </a:xfrm>
      </p:grpSpPr>
      <p:sp>
        <p:nvSpPr>
          <p:cNvPr id="23" name="Google Shape;23;p4"/>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p>
        </p:txBody>
      </p:sp>
      <p:sp>
        <p:nvSpPr>
          <p:cNvPr id="24" name="Google Shape;24;p4"/>
          <p:cNvSpPr/>
          <p:nvPr/>
        </p:nvSpPr>
        <p:spPr>
          <a:xfrm>
            <a:off x="712400" y="1091150"/>
            <a:ext cx="7716600" cy="4052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txBox="1">
            <a:spLocks noGrp="1"/>
          </p:cNvSpPr>
          <p:nvPr>
            <p:ph type="subTitle" idx="1"/>
          </p:nvPr>
        </p:nvSpPr>
        <p:spPr>
          <a:xfrm>
            <a:off x="918600" y="1071750"/>
            <a:ext cx="7306800" cy="35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Font typeface="Raleway"/>
              <a:buAutoNum type="arabicPeriod"/>
              <a:defRPr sz="1200">
                <a:solidFill>
                  <a:schemeClr val="accent2"/>
                </a:solidFill>
              </a:defRPr>
            </a:lvl1pPr>
            <a:lvl2pPr lvl="1" rtl="0">
              <a:spcBef>
                <a:spcPts val="0"/>
              </a:spcBef>
              <a:spcAft>
                <a:spcPts val="0"/>
              </a:spcAft>
              <a:buClr>
                <a:schemeClr val="accent2"/>
              </a:buClr>
              <a:buSzPts val="1400"/>
              <a:buChar char="●"/>
              <a:defRPr sz="1200">
                <a:solidFill>
                  <a:schemeClr val="accent2"/>
                </a:solidFill>
              </a:defRPr>
            </a:lvl2pPr>
            <a:lvl3pPr lvl="2" algn="ctr" rtl="0">
              <a:lnSpc>
                <a:spcPct val="100000"/>
              </a:lnSpc>
              <a:spcBef>
                <a:spcPts val="0"/>
              </a:spcBef>
              <a:spcAft>
                <a:spcPts val="0"/>
              </a:spcAft>
              <a:buClr>
                <a:schemeClr val="accent2"/>
              </a:buClr>
              <a:buSzPts val="1400"/>
              <a:buAutoNum type="romanLcPeriod"/>
              <a:defRPr>
                <a:solidFill>
                  <a:schemeClr val="accent2"/>
                </a:solidFill>
              </a:defRPr>
            </a:lvl3pPr>
            <a:lvl4pPr lvl="3" algn="ctr" rtl="0">
              <a:lnSpc>
                <a:spcPct val="100000"/>
              </a:lnSpc>
              <a:spcBef>
                <a:spcPts val="0"/>
              </a:spcBef>
              <a:spcAft>
                <a:spcPts val="0"/>
              </a:spcAft>
              <a:buClr>
                <a:schemeClr val="accent2"/>
              </a:buClr>
              <a:buSzPts val="1400"/>
              <a:buAutoNum type="arabicPeriod"/>
              <a:defRPr>
                <a:solidFill>
                  <a:schemeClr val="accent2"/>
                </a:solidFill>
              </a:defRPr>
            </a:lvl4pPr>
            <a:lvl5pPr lvl="4" algn="ctr" rtl="0">
              <a:lnSpc>
                <a:spcPct val="100000"/>
              </a:lnSpc>
              <a:spcBef>
                <a:spcPts val="0"/>
              </a:spcBef>
              <a:spcAft>
                <a:spcPts val="0"/>
              </a:spcAft>
              <a:buClr>
                <a:schemeClr val="accent2"/>
              </a:buClr>
              <a:buSzPts val="1400"/>
              <a:buAutoNum type="alphaLcPeriod"/>
              <a:defRPr>
                <a:solidFill>
                  <a:schemeClr val="accent2"/>
                </a:solidFill>
              </a:defRPr>
            </a:lvl5pPr>
            <a:lvl6pPr lvl="5" algn="ctr" rtl="0">
              <a:lnSpc>
                <a:spcPct val="100000"/>
              </a:lnSpc>
              <a:spcBef>
                <a:spcPts val="0"/>
              </a:spcBef>
              <a:spcAft>
                <a:spcPts val="0"/>
              </a:spcAft>
              <a:buClr>
                <a:schemeClr val="accent2"/>
              </a:buClr>
              <a:buSzPts val="1400"/>
              <a:buAutoNum type="romanLcPeriod"/>
              <a:defRPr>
                <a:solidFill>
                  <a:schemeClr val="accent2"/>
                </a:solidFill>
              </a:defRPr>
            </a:lvl6pPr>
            <a:lvl7pPr lvl="6" algn="ctr" rtl="0">
              <a:lnSpc>
                <a:spcPct val="100000"/>
              </a:lnSpc>
              <a:spcBef>
                <a:spcPts val="0"/>
              </a:spcBef>
              <a:spcAft>
                <a:spcPts val="0"/>
              </a:spcAft>
              <a:buClr>
                <a:schemeClr val="accent2"/>
              </a:buClr>
              <a:buSzPts val="1400"/>
              <a:buAutoNum type="arabicPeriod"/>
              <a:defRPr>
                <a:solidFill>
                  <a:schemeClr val="accent2"/>
                </a:solidFill>
              </a:defRPr>
            </a:lvl7pPr>
            <a:lvl8pPr lvl="7" algn="ctr" rtl="0">
              <a:lnSpc>
                <a:spcPct val="100000"/>
              </a:lnSpc>
              <a:spcBef>
                <a:spcPts val="0"/>
              </a:spcBef>
              <a:spcAft>
                <a:spcPts val="0"/>
              </a:spcAft>
              <a:buClr>
                <a:schemeClr val="accent2"/>
              </a:buClr>
              <a:buSzPts val="1400"/>
              <a:buAutoNum type="alphaLcPeriod"/>
              <a:defRPr>
                <a:solidFill>
                  <a:schemeClr val="accent2"/>
                </a:solidFill>
              </a:defRPr>
            </a:lvl8pPr>
            <a:lvl9pPr lvl="8" algn="ctr" rtl="0">
              <a:lnSpc>
                <a:spcPct val="100000"/>
              </a:lnSpc>
              <a:spcBef>
                <a:spcPts val="0"/>
              </a:spcBef>
              <a:spcAft>
                <a:spcPts val="0"/>
              </a:spcAft>
              <a:buClr>
                <a:schemeClr val="accent2"/>
              </a:buClr>
              <a:buSzPts val="1400"/>
              <a:buAutoNum type="romanLcPeriod"/>
              <a:defRPr>
                <a:solidFill>
                  <a:schemeClr val="accent2"/>
                </a:solidFill>
              </a:defRPr>
            </a:lvl9pPr>
          </a:lstStyle>
          <a:p>
            <a:endParaRPr/>
          </a:p>
        </p:txBody>
      </p:sp>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34"/>
        <p:cNvGrpSpPr/>
        <p:nvPr/>
      </p:nvGrpSpPr>
      <p:grpSpPr>
        <a:xfrm>
          <a:off x="0" y="0"/>
          <a:ext cx="0" cy="0"/>
          <a:chOff x="0" y="0"/>
          <a:chExt cx="0" cy="0"/>
        </a:xfrm>
      </p:grpSpPr>
      <p:sp>
        <p:nvSpPr>
          <p:cNvPr id="35" name="Google Shape;35;p6"/>
          <p:cNvSpPr txBox="1"/>
          <p:nvPr/>
        </p:nvSpPr>
        <p:spPr>
          <a:xfrm>
            <a:off x="5382500" y="1655900"/>
            <a:ext cx="3754200" cy="35085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36" name="Google Shape;36;p6"/>
          <p:cNvSpPr/>
          <p:nvPr/>
        </p:nvSpPr>
        <p:spPr>
          <a:xfrm>
            <a:off x="712400" y="1168200"/>
            <a:ext cx="7716600" cy="397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8"/>
        <p:cNvGrpSpPr/>
        <p:nvPr/>
      </p:nvGrpSpPr>
      <p:grpSpPr>
        <a:xfrm>
          <a:off x="0" y="0"/>
          <a:ext cx="0" cy="0"/>
          <a:chOff x="0" y="0"/>
          <a:chExt cx="0" cy="0"/>
        </a:xfrm>
      </p:grpSpPr>
      <p:sp>
        <p:nvSpPr>
          <p:cNvPr id="39" name="Google Shape;39;p7"/>
          <p:cNvSpPr txBox="1"/>
          <p:nvPr/>
        </p:nvSpPr>
        <p:spPr>
          <a:xfrm>
            <a:off x="0" y="1635000"/>
            <a:ext cx="4709100" cy="3508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0" name="Google Shape;40;p7"/>
          <p:cNvSpPr txBox="1">
            <a:spLocks noGrp="1"/>
          </p:cNvSpPr>
          <p:nvPr>
            <p:ph type="subTitle" idx="1"/>
          </p:nvPr>
        </p:nvSpPr>
        <p:spPr>
          <a:xfrm>
            <a:off x="2259450" y="1849425"/>
            <a:ext cx="4625100" cy="17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Char char="●"/>
              <a:defRPr>
                <a:solidFill>
                  <a:schemeClr val="accent2"/>
                </a:solidFill>
              </a:defRPr>
            </a:lvl1pPr>
            <a:lvl2pPr lvl="1" algn="ctr" rtl="0">
              <a:lnSpc>
                <a:spcPct val="100000"/>
              </a:lnSpc>
              <a:spcBef>
                <a:spcPts val="0"/>
              </a:spcBef>
              <a:spcAft>
                <a:spcPts val="0"/>
              </a:spcAft>
              <a:buClr>
                <a:schemeClr val="accent2"/>
              </a:buClr>
              <a:buSzPts val="1400"/>
              <a:buChar char="○"/>
              <a:defRPr>
                <a:solidFill>
                  <a:schemeClr val="accent2"/>
                </a:solidFill>
              </a:defRPr>
            </a:lvl2pPr>
            <a:lvl3pPr lvl="2" algn="ctr" rtl="0">
              <a:lnSpc>
                <a:spcPct val="100000"/>
              </a:lnSpc>
              <a:spcBef>
                <a:spcPts val="0"/>
              </a:spcBef>
              <a:spcAft>
                <a:spcPts val="0"/>
              </a:spcAft>
              <a:buClr>
                <a:schemeClr val="accent2"/>
              </a:buClr>
              <a:buSzPts val="1400"/>
              <a:buChar char="■"/>
              <a:defRPr>
                <a:solidFill>
                  <a:schemeClr val="accent2"/>
                </a:solidFill>
              </a:defRPr>
            </a:lvl3pPr>
            <a:lvl4pPr lvl="3" algn="ctr" rtl="0">
              <a:lnSpc>
                <a:spcPct val="100000"/>
              </a:lnSpc>
              <a:spcBef>
                <a:spcPts val="0"/>
              </a:spcBef>
              <a:spcAft>
                <a:spcPts val="0"/>
              </a:spcAft>
              <a:buClr>
                <a:schemeClr val="accent2"/>
              </a:buClr>
              <a:buSzPts val="1400"/>
              <a:buChar char="●"/>
              <a:defRPr>
                <a:solidFill>
                  <a:schemeClr val="accent2"/>
                </a:solidFill>
              </a:defRPr>
            </a:lvl4pPr>
            <a:lvl5pPr lvl="4" algn="ctr" rtl="0">
              <a:lnSpc>
                <a:spcPct val="100000"/>
              </a:lnSpc>
              <a:spcBef>
                <a:spcPts val="0"/>
              </a:spcBef>
              <a:spcAft>
                <a:spcPts val="0"/>
              </a:spcAft>
              <a:buClr>
                <a:schemeClr val="accent2"/>
              </a:buClr>
              <a:buSzPts val="1400"/>
              <a:buChar char="○"/>
              <a:defRPr>
                <a:solidFill>
                  <a:schemeClr val="accent2"/>
                </a:solidFill>
              </a:defRPr>
            </a:lvl5pPr>
            <a:lvl6pPr lvl="5" algn="ctr" rtl="0">
              <a:lnSpc>
                <a:spcPct val="100000"/>
              </a:lnSpc>
              <a:spcBef>
                <a:spcPts val="0"/>
              </a:spcBef>
              <a:spcAft>
                <a:spcPts val="0"/>
              </a:spcAft>
              <a:buClr>
                <a:schemeClr val="accent2"/>
              </a:buClr>
              <a:buSzPts val="1400"/>
              <a:buChar char="■"/>
              <a:defRPr>
                <a:solidFill>
                  <a:schemeClr val="accent2"/>
                </a:solidFill>
              </a:defRPr>
            </a:lvl6pPr>
            <a:lvl7pPr lvl="6" algn="ctr" rtl="0">
              <a:lnSpc>
                <a:spcPct val="100000"/>
              </a:lnSpc>
              <a:spcBef>
                <a:spcPts val="0"/>
              </a:spcBef>
              <a:spcAft>
                <a:spcPts val="0"/>
              </a:spcAft>
              <a:buClr>
                <a:schemeClr val="accent2"/>
              </a:buClr>
              <a:buSzPts val="1400"/>
              <a:buChar char="●"/>
              <a:defRPr>
                <a:solidFill>
                  <a:schemeClr val="accent2"/>
                </a:solidFill>
              </a:defRPr>
            </a:lvl7pPr>
            <a:lvl8pPr lvl="7" algn="ctr" rtl="0">
              <a:lnSpc>
                <a:spcPct val="100000"/>
              </a:lnSpc>
              <a:spcBef>
                <a:spcPts val="0"/>
              </a:spcBef>
              <a:spcAft>
                <a:spcPts val="0"/>
              </a:spcAft>
              <a:buClr>
                <a:schemeClr val="accent2"/>
              </a:buClr>
              <a:buSzPts val="1400"/>
              <a:buChar char="○"/>
              <a:defRPr>
                <a:solidFill>
                  <a:schemeClr val="accent2"/>
                </a:solidFill>
              </a:defRPr>
            </a:lvl8pPr>
            <a:lvl9pPr lvl="8" algn="ctr" rtl="0">
              <a:lnSpc>
                <a:spcPct val="100000"/>
              </a:lnSpc>
              <a:spcBef>
                <a:spcPts val="0"/>
              </a:spcBef>
              <a:spcAft>
                <a:spcPts val="0"/>
              </a:spcAft>
              <a:buClr>
                <a:schemeClr val="accent2"/>
              </a:buClr>
              <a:buSzPts val="1400"/>
              <a:buChar char="■"/>
              <a:defRPr>
                <a:solidFill>
                  <a:schemeClr val="accent2"/>
                </a:solidFill>
              </a:defRPr>
            </a:lvl9pPr>
          </a:lstStyle>
          <a:p>
            <a:endParaRPr/>
          </a:p>
        </p:txBody>
      </p:sp>
      <p:sp>
        <p:nvSpPr>
          <p:cNvPr id="41" name="Google Shape;41;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7"/>
        <p:cNvGrpSpPr/>
        <p:nvPr/>
      </p:nvGrpSpPr>
      <p:grpSpPr>
        <a:xfrm>
          <a:off x="0" y="0"/>
          <a:ext cx="0" cy="0"/>
          <a:chOff x="0" y="0"/>
          <a:chExt cx="0" cy="0"/>
        </a:xfrm>
      </p:grpSpPr>
      <p:sp>
        <p:nvSpPr>
          <p:cNvPr id="48" name="Google Shape;48;p9"/>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9" name="Google Shape;49;p9"/>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0" name="Google Shape;50;p9"/>
          <p:cNvSpPr txBox="1">
            <a:spLocks noGrp="1"/>
          </p:cNvSpPr>
          <p:nvPr>
            <p:ph type="title"/>
          </p:nvPr>
        </p:nvSpPr>
        <p:spPr>
          <a:xfrm>
            <a:off x="896000" y="1424283"/>
            <a:ext cx="367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1" name="Google Shape;51;p9"/>
          <p:cNvSpPr txBox="1">
            <a:spLocks noGrp="1"/>
          </p:cNvSpPr>
          <p:nvPr>
            <p:ph type="body" idx="1"/>
          </p:nvPr>
        </p:nvSpPr>
        <p:spPr>
          <a:xfrm>
            <a:off x="896000" y="2179726"/>
            <a:ext cx="3675900" cy="13143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rgbClr val="434343"/>
              </a:buClr>
              <a:buSzPts val="1400"/>
              <a:buChar char="●"/>
              <a:defRPr sz="1400">
                <a:solidFill>
                  <a:srgbClr val="434343"/>
                </a:solidFill>
              </a:defRPr>
            </a:lvl1pPr>
            <a:lvl2pPr marL="914400" lvl="1" indent="-317500" rtl="0">
              <a:lnSpc>
                <a:spcPct val="100000"/>
              </a:lnSpc>
              <a:spcBef>
                <a:spcPts val="0"/>
              </a:spcBef>
              <a:spcAft>
                <a:spcPts val="0"/>
              </a:spcAft>
              <a:buClr>
                <a:srgbClr val="434343"/>
              </a:buClr>
              <a:buSzPts val="1400"/>
              <a:buChar char="○"/>
              <a:defRPr>
                <a:solidFill>
                  <a:srgbClr val="434343"/>
                </a:solidFill>
              </a:defRPr>
            </a:lvl2pPr>
            <a:lvl3pPr marL="1371600" lvl="2" indent="-317500" rtl="0">
              <a:lnSpc>
                <a:spcPct val="100000"/>
              </a:lnSpc>
              <a:spcBef>
                <a:spcPts val="0"/>
              </a:spcBef>
              <a:spcAft>
                <a:spcPts val="0"/>
              </a:spcAft>
              <a:buClr>
                <a:srgbClr val="434343"/>
              </a:buClr>
              <a:buSzPts val="1400"/>
              <a:buChar char="■"/>
              <a:defRPr>
                <a:solidFill>
                  <a:srgbClr val="434343"/>
                </a:solidFill>
              </a:defRPr>
            </a:lvl3pPr>
            <a:lvl4pPr marL="1828800" lvl="3" indent="-317500" rtl="0">
              <a:lnSpc>
                <a:spcPct val="100000"/>
              </a:lnSpc>
              <a:spcBef>
                <a:spcPts val="0"/>
              </a:spcBef>
              <a:spcAft>
                <a:spcPts val="0"/>
              </a:spcAft>
              <a:buClr>
                <a:srgbClr val="434343"/>
              </a:buClr>
              <a:buSzPts val="1400"/>
              <a:buChar char="●"/>
              <a:defRPr>
                <a:solidFill>
                  <a:srgbClr val="434343"/>
                </a:solidFill>
              </a:defRPr>
            </a:lvl4pPr>
            <a:lvl5pPr marL="2286000" lvl="4" indent="-317500" rtl="0">
              <a:lnSpc>
                <a:spcPct val="100000"/>
              </a:lnSpc>
              <a:spcBef>
                <a:spcPts val="0"/>
              </a:spcBef>
              <a:spcAft>
                <a:spcPts val="0"/>
              </a:spcAft>
              <a:buClr>
                <a:srgbClr val="434343"/>
              </a:buClr>
              <a:buSzPts val="1400"/>
              <a:buChar char="○"/>
              <a:defRPr>
                <a:solidFill>
                  <a:srgbClr val="434343"/>
                </a:solidFill>
              </a:defRPr>
            </a:lvl5pPr>
            <a:lvl6pPr marL="2743200" lvl="5" indent="-317500" rtl="0">
              <a:lnSpc>
                <a:spcPct val="100000"/>
              </a:lnSpc>
              <a:spcBef>
                <a:spcPts val="0"/>
              </a:spcBef>
              <a:spcAft>
                <a:spcPts val="0"/>
              </a:spcAft>
              <a:buClr>
                <a:srgbClr val="434343"/>
              </a:buClr>
              <a:buSzPts val="1400"/>
              <a:buChar char="■"/>
              <a:defRPr>
                <a:solidFill>
                  <a:srgbClr val="434343"/>
                </a:solidFill>
              </a:defRPr>
            </a:lvl6pPr>
            <a:lvl7pPr marL="3200400" lvl="6" indent="-317500" rtl="0">
              <a:lnSpc>
                <a:spcPct val="100000"/>
              </a:lnSpc>
              <a:spcBef>
                <a:spcPts val="0"/>
              </a:spcBef>
              <a:spcAft>
                <a:spcPts val="0"/>
              </a:spcAft>
              <a:buClr>
                <a:srgbClr val="434343"/>
              </a:buClr>
              <a:buSzPts val="1400"/>
              <a:buChar char="●"/>
              <a:defRPr>
                <a:solidFill>
                  <a:srgbClr val="434343"/>
                </a:solidFill>
              </a:defRPr>
            </a:lvl7pPr>
            <a:lvl8pPr marL="3657600" lvl="7" indent="-317500" rtl="0">
              <a:lnSpc>
                <a:spcPct val="100000"/>
              </a:lnSpc>
              <a:spcBef>
                <a:spcPts val="0"/>
              </a:spcBef>
              <a:spcAft>
                <a:spcPts val="0"/>
              </a:spcAft>
              <a:buClr>
                <a:srgbClr val="434343"/>
              </a:buClr>
              <a:buSzPts val="1400"/>
              <a:buChar char="○"/>
              <a:defRPr>
                <a:solidFill>
                  <a:srgbClr val="434343"/>
                </a:solidFill>
              </a:defRPr>
            </a:lvl8pPr>
            <a:lvl9pPr marL="4114800" lvl="8" indent="-317500" rtl="0">
              <a:lnSpc>
                <a:spcPct val="100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dk1"/>
        </a:solidFill>
        <a:effectLst/>
      </p:bgPr>
    </p:bg>
    <p:spTree>
      <p:nvGrpSpPr>
        <p:cNvPr id="1" name="Shape 71"/>
        <p:cNvGrpSpPr/>
        <p:nvPr/>
      </p:nvGrpSpPr>
      <p:grpSpPr>
        <a:xfrm>
          <a:off x="0" y="0"/>
          <a:ext cx="0" cy="0"/>
          <a:chOff x="0" y="0"/>
          <a:chExt cx="0" cy="0"/>
        </a:xfrm>
      </p:grpSpPr>
      <p:sp>
        <p:nvSpPr>
          <p:cNvPr id="72" name="Google Shape;72;p13"/>
          <p:cNvSpPr txBox="1"/>
          <p:nvPr/>
        </p:nvSpPr>
        <p:spPr>
          <a:xfrm>
            <a:off x="11400" y="4030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73" name="Google Shape;73;p13"/>
          <p:cNvSpPr txBox="1">
            <a:spLocks noGrp="1"/>
          </p:cNvSpPr>
          <p:nvPr>
            <p:ph type="title"/>
          </p:nvPr>
        </p:nvSpPr>
        <p:spPr>
          <a:xfrm>
            <a:off x="720000" y="1621208"/>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4" name="Google Shape;74;p13"/>
          <p:cNvSpPr txBox="1">
            <a:spLocks noGrp="1"/>
          </p:cNvSpPr>
          <p:nvPr>
            <p:ph type="title" idx="2" hasCustomPrompt="1"/>
          </p:nvPr>
        </p:nvSpPr>
        <p:spPr>
          <a:xfrm>
            <a:off x="720000" y="1158483"/>
            <a:ext cx="9246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a:spLocks noGrp="1"/>
          </p:cNvSpPr>
          <p:nvPr>
            <p:ph type="subTitle" idx="1"/>
          </p:nvPr>
        </p:nvSpPr>
        <p:spPr>
          <a:xfrm>
            <a:off x="7200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6" name="Google Shape;76;p13"/>
          <p:cNvSpPr txBox="1">
            <a:spLocks noGrp="1"/>
          </p:cNvSpPr>
          <p:nvPr>
            <p:ph type="title" idx="3"/>
          </p:nvPr>
        </p:nvSpPr>
        <p:spPr>
          <a:xfrm>
            <a:off x="3403800" y="1621216"/>
            <a:ext cx="2336400" cy="724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7" name="Google Shape;77;p13"/>
          <p:cNvSpPr txBox="1">
            <a:spLocks noGrp="1"/>
          </p:cNvSpPr>
          <p:nvPr>
            <p:ph type="title" idx="4" hasCustomPrompt="1"/>
          </p:nvPr>
        </p:nvSpPr>
        <p:spPr>
          <a:xfrm>
            <a:off x="3403800" y="1158483"/>
            <a:ext cx="9234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subTitle" idx="5"/>
          </p:nvPr>
        </p:nvSpPr>
        <p:spPr>
          <a:xfrm>
            <a:off x="34038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9" name="Google Shape;79;p13"/>
          <p:cNvSpPr txBox="1">
            <a:spLocks noGrp="1"/>
          </p:cNvSpPr>
          <p:nvPr>
            <p:ph type="title" idx="6"/>
          </p:nvPr>
        </p:nvSpPr>
        <p:spPr>
          <a:xfrm>
            <a:off x="6087600" y="1621208"/>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0" name="Google Shape;80;p13"/>
          <p:cNvSpPr txBox="1">
            <a:spLocks noGrp="1"/>
          </p:cNvSpPr>
          <p:nvPr>
            <p:ph type="title" idx="7" hasCustomPrompt="1"/>
          </p:nvPr>
        </p:nvSpPr>
        <p:spPr>
          <a:xfrm>
            <a:off x="6087600" y="1158483"/>
            <a:ext cx="9234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subTitle" idx="8"/>
          </p:nvPr>
        </p:nvSpPr>
        <p:spPr>
          <a:xfrm>
            <a:off x="60876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2" name="Google Shape;82;p13"/>
          <p:cNvSpPr txBox="1">
            <a:spLocks noGrp="1"/>
          </p:cNvSpPr>
          <p:nvPr>
            <p:ph type="title" idx="9"/>
          </p:nvPr>
        </p:nvSpPr>
        <p:spPr>
          <a:xfrm>
            <a:off x="7200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3" name="Google Shape;83;p13"/>
          <p:cNvSpPr txBox="1">
            <a:spLocks noGrp="1"/>
          </p:cNvSpPr>
          <p:nvPr>
            <p:ph type="title" idx="13" hasCustomPrompt="1"/>
          </p:nvPr>
        </p:nvSpPr>
        <p:spPr>
          <a:xfrm>
            <a:off x="7200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subTitle" idx="14"/>
          </p:nvPr>
        </p:nvSpPr>
        <p:spPr>
          <a:xfrm>
            <a:off x="7200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 name="Google Shape;85;p13"/>
          <p:cNvSpPr txBox="1">
            <a:spLocks noGrp="1"/>
          </p:cNvSpPr>
          <p:nvPr>
            <p:ph type="title" idx="15"/>
          </p:nvPr>
        </p:nvSpPr>
        <p:spPr>
          <a:xfrm>
            <a:off x="34038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6" name="Google Shape;86;p13"/>
          <p:cNvSpPr txBox="1">
            <a:spLocks noGrp="1"/>
          </p:cNvSpPr>
          <p:nvPr>
            <p:ph type="title" idx="16" hasCustomPrompt="1"/>
          </p:nvPr>
        </p:nvSpPr>
        <p:spPr>
          <a:xfrm>
            <a:off x="34038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subTitle" idx="17"/>
          </p:nvPr>
        </p:nvSpPr>
        <p:spPr>
          <a:xfrm>
            <a:off x="34038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8" name="Google Shape;88;p13"/>
          <p:cNvSpPr txBox="1">
            <a:spLocks noGrp="1"/>
          </p:cNvSpPr>
          <p:nvPr>
            <p:ph type="title" idx="18"/>
          </p:nvPr>
        </p:nvSpPr>
        <p:spPr>
          <a:xfrm>
            <a:off x="60876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9" name="Google Shape;89;p13"/>
          <p:cNvSpPr txBox="1">
            <a:spLocks noGrp="1"/>
          </p:cNvSpPr>
          <p:nvPr>
            <p:ph type="title" idx="19" hasCustomPrompt="1"/>
          </p:nvPr>
        </p:nvSpPr>
        <p:spPr>
          <a:xfrm>
            <a:off x="60876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subTitle" idx="20"/>
          </p:nvPr>
        </p:nvSpPr>
        <p:spPr>
          <a:xfrm>
            <a:off x="60876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1" name="Google Shape;91;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1_1">
    <p:bg>
      <p:bgPr>
        <a:solidFill>
          <a:schemeClr val="dk1"/>
        </a:solidFill>
        <a:effectLst/>
      </p:bgPr>
    </p:bg>
    <p:spTree>
      <p:nvGrpSpPr>
        <p:cNvPr id="1" name="Shape 152"/>
        <p:cNvGrpSpPr/>
        <p:nvPr/>
      </p:nvGrpSpPr>
      <p:grpSpPr>
        <a:xfrm>
          <a:off x="0" y="0"/>
          <a:ext cx="0" cy="0"/>
          <a:chOff x="0" y="0"/>
          <a:chExt cx="0" cy="0"/>
        </a:xfrm>
      </p:grpSpPr>
      <p:sp>
        <p:nvSpPr>
          <p:cNvPr id="153" name="Google Shape;153;p23"/>
          <p:cNvSpPr txBox="1"/>
          <p:nvPr/>
        </p:nvSpPr>
        <p:spPr>
          <a:xfrm>
            <a:off x="11400" y="4030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54" name="Google Shape;154;p23"/>
          <p:cNvSpPr/>
          <p:nvPr/>
        </p:nvSpPr>
        <p:spPr>
          <a:xfrm>
            <a:off x="601125" y="1017725"/>
            <a:ext cx="7962000" cy="374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156" name="Google Shape;156;p23"/>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2"/>
              </a:buClr>
              <a:buSzPts val="1400"/>
              <a:buChar char="●"/>
              <a:defRPr sz="1400">
                <a:solidFill>
                  <a:schemeClr val="accent2"/>
                </a:solidFill>
              </a:defRPr>
            </a:lvl1pPr>
            <a:lvl2pPr marL="914400" lvl="1" indent="-317500" rtl="0">
              <a:lnSpc>
                <a:spcPct val="100000"/>
              </a:lnSpc>
              <a:spcBef>
                <a:spcPts val="0"/>
              </a:spcBef>
              <a:spcAft>
                <a:spcPts val="0"/>
              </a:spcAft>
              <a:buClr>
                <a:schemeClr val="accent2"/>
              </a:buClr>
              <a:buSzPts val="1400"/>
              <a:buChar char="○"/>
              <a:defRPr>
                <a:solidFill>
                  <a:schemeClr val="accent2"/>
                </a:solidFill>
              </a:defRPr>
            </a:lvl2pPr>
            <a:lvl3pPr marL="1371600" lvl="2" indent="-317500" rtl="0">
              <a:lnSpc>
                <a:spcPct val="100000"/>
              </a:lnSpc>
              <a:spcBef>
                <a:spcPts val="0"/>
              </a:spcBef>
              <a:spcAft>
                <a:spcPts val="0"/>
              </a:spcAft>
              <a:buClr>
                <a:schemeClr val="accent2"/>
              </a:buClr>
              <a:buSzPts val="1400"/>
              <a:buChar char="■"/>
              <a:defRPr>
                <a:solidFill>
                  <a:schemeClr val="accent2"/>
                </a:solidFill>
              </a:defRPr>
            </a:lvl3pPr>
            <a:lvl4pPr marL="1828800" lvl="3" indent="-317500" rtl="0">
              <a:lnSpc>
                <a:spcPct val="100000"/>
              </a:lnSpc>
              <a:spcBef>
                <a:spcPts val="0"/>
              </a:spcBef>
              <a:spcAft>
                <a:spcPts val="0"/>
              </a:spcAft>
              <a:buClr>
                <a:schemeClr val="accent2"/>
              </a:buClr>
              <a:buSzPts val="1400"/>
              <a:buChar char="●"/>
              <a:defRPr>
                <a:solidFill>
                  <a:schemeClr val="accent2"/>
                </a:solidFill>
              </a:defRPr>
            </a:lvl4pPr>
            <a:lvl5pPr marL="2286000" lvl="4" indent="-317500" rtl="0">
              <a:lnSpc>
                <a:spcPct val="100000"/>
              </a:lnSpc>
              <a:spcBef>
                <a:spcPts val="0"/>
              </a:spcBef>
              <a:spcAft>
                <a:spcPts val="0"/>
              </a:spcAft>
              <a:buClr>
                <a:schemeClr val="accent2"/>
              </a:buClr>
              <a:buSzPts val="1400"/>
              <a:buChar char="○"/>
              <a:defRPr>
                <a:solidFill>
                  <a:schemeClr val="accent2"/>
                </a:solidFill>
              </a:defRPr>
            </a:lvl5pPr>
            <a:lvl6pPr marL="2743200" lvl="5" indent="-317500" rtl="0">
              <a:lnSpc>
                <a:spcPct val="100000"/>
              </a:lnSpc>
              <a:spcBef>
                <a:spcPts val="0"/>
              </a:spcBef>
              <a:spcAft>
                <a:spcPts val="0"/>
              </a:spcAft>
              <a:buClr>
                <a:schemeClr val="accent2"/>
              </a:buClr>
              <a:buSzPts val="1400"/>
              <a:buChar char="■"/>
              <a:defRPr>
                <a:solidFill>
                  <a:schemeClr val="accent2"/>
                </a:solidFill>
              </a:defRPr>
            </a:lvl6pPr>
            <a:lvl7pPr marL="3200400" lvl="6" indent="-317500" rtl="0">
              <a:lnSpc>
                <a:spcPct val="100000"/>
              </a:lnSpc>
              <a:spcBef>
                <a:spcPts val="0"/>
              </a:spcBef>
              <a:spcAft>
                <a:spcPts val="0"/>
              </a:spcAft>
              <a:buClr>
                <a:schemeClr val="accent2"/>
              </a:buClr>
              <a:buSzPts val="1400"/>
              <a:buChar char="●"/>
              <a:defRPr>
                <a:solidFill>
                  <a:schemeClr val="accent2"/>
                </a:solidFill>
              </a:defRPr>
            </a:lvl7pPr>
            <a:lvl8pPr marL="3657600" lvl="7" indent="-317500" rtl="0">
              <a:lnSpc>
                <a:spcPct val="100000"/>
              </a:lnSpc>
              <a:spcBef>
                <a:spcPts val="0"/>
              </a:spcBef>
              <a:spcAft>
                <a:spcPts val="0"/>
              </a:spcAft>
              <a:buClr>
                <a:schemeClr val="accent2"/>
              </a:buClr>
              <a:buSzPts val="1400"/>
              <a:buChar char="○"/>
              <a:defRPr>
                <a:solidFill>
                  <a:schemeClr val="accent2"/>
                </a:solidFill>
              </a:defRPr>
            </a:lvl8pPr>
            <a:lvl9pPr marL="4114800" lvl="8" indent="-317500" rtl="0">
              <a:lnSpc>
                <a:spcPct val="100000"/>
              </a:lnSpc>
              <a:spcBef>
                <a:spcPts val="0"/>
              </a:spcBef>
              <a:spcAft>
                <a:spcPts val="0"/>
              </a:spcAft>
              <a:buClr>
                <a:schemeClr val="accent2"/>
              </a:buClr>
              <a:buSzPts val="1400"/>
              <a:buChar char="■"/>
              <a:defRPr>
                <a:solidFill>
                  <a:schemeClr val="accent2"/>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dk1"/>
        </a:solidFill>
        <a:effectLst/>
      </p:bgPr>
    </p:bg>
    <p:spTree>
      <p:nvGrpSpPr>
        <p:cNvPr id="1" name="Shape 164"/>
        <p:cNvGrpSpPr/>
        <p:nvPr/>
      </p:nvGrpSpPr>
      <p:grpSpPr>
        <a:xfrm>
          <a:off x="0" y="0"/>
          <a:ext cx="0" cy="0"/>
          <a:chOff x="0" y="0"/>
          <a:chExt cx="0" cy="0"/>
        </a:xfrm>
      </p:grpSpPr>
      <p:sp>
        <p:nvSpPr>
          <p:cNvPr id="165" name="Google Shape;165;p25"/>
          <p:cNvSpPr txBox="1"/>
          <p:nvPr/>
        </p:nvSpPr>
        <p:spPr>
          <a:xfrm rot="5400000">
            <a:off x="-571525" y="3695550"/>
            <a:ext cx="17523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p>
        </p:txBody>
      </p:sp>
      <p:sp>
        <p:nvSpPr>
          <p:cNvPr id="166" name="Google Shape;166;p25"/>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67" name="Google Shape;167;p25"/>
          <p:cNvSpPr/>
          <p:nvPr/>
        </p:nvSpPr>
        <p:spPr>
          <a:xfrm>
            <a:off x="719509" y="1393266"/>
            <a:ext cx="7704000" cy="2964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5"/>
          <p:cNvSpPr txBox="1">
            <a:spLocks noGrp="1"/>
          </p:cNvSpPr>
          <p:nvPr>
            <p:ph type="title"/>
          </p:nvPr>
        </p:nvSpPr>
        <p:spPr>
          <a:xfrm>
            <a:off x="8724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9" name="Google Shape;169;p25"/>
          <p:cNvSpPr txBox="1">
            <a:spLocks noGrp="1"/>
          </p:cNvSpPr>
          <p:nvPr>
            <p:ph type="subTitle" idx="1"/>
          </p:nvPr>
        </p:nvSpPr>
        <p:spPr>
          <a:xfrm>
            <a:off x="8724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0" name="Google Shape;170;p25"/>
          <p:cNvSpPr txBox="1">
            <a:spLocks noGrp="1"/>
          </p:cNvSpPr>
          <p:nvPr>
            <p:ph type="title" idx="2"/>
          </p:nvPr>
        </p:nvSpPr>
        <p:spPr>
          <a:xfrm>
            <a:off x="34038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1" name="Google Shape;171;p25"/>
          <p:cNvSpPr txBox="1">
            <a:spLocks noGrp="1"/>
          </p:cNvSpPr>
          <p:nvPr>
            <p:ph type="subTitle" idx="3"/>
          </p:nvPr>
        </p:nvSpPr>
        <p:spPr>
          <a:xfrm>
            <a:off x="34038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2" name="Google Shape;172;p25"/>
          <p:cNvSpPr txBox="1">
            <a:spLocks noGrp="1"/>
          </p:cNvSpPr>
          <p:nvPr>
            <p:ph type="title" idx="4"/>
          </p:nvPr>
        </p:nvSpPr>
        <p:spPr>
          <a:xfrm>
            <a:off x="59352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3" name="Google Shape;173;p25"/>
          <p:cNvSpPr txBox="1">
            <a:spLocks noGrp="1"/>
          </p:cNvSpPr>
          <p:nvPr>
            <p:ph type="subTitle" idx="5"/>
          </p:nvPr>
        </p:nvSpPr>
        <p:spPr>
          <a:xfrm>
            <a:off x="59352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4" name="Google Shape;174;p25"/>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1pPr>
            <a:lvl2pPr marL="914400" lvl="1"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2pPr>
            <a:lvl3pPr marL="1371600" lvl="2"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3pPr>
            <a:lvl4pPr marL="1828800" lvl="3"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4pPr>
            <a:lvl5pPr marL="2286000" lvl="4"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5pPr>
            <a:lvl6pPr marL="2743200" lvl="5"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6pPr>
            <a:lvl7pPr marL="3200400" lvl="6"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7pPr>
            <a:lvl8pPr marL="3657600" lvl="7"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8pPr>
            <a:lvl9pPr marL="4114800" lvl="8"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9" r:id="rId7"/>
    <p:sldLayoutId id="2147483669" r:id="rId8"/>
    <p:sldLayoutId id="2147483671" r:id="rId9"/>
    <p:sldLayoutId id="2147483673" r:id="rId10"/>
    <p:sldLayoutId id="2147483675" r:id="rId11"/>
    <p:sldLayoutId id="2147483679" r:id="rId12"/>
    <p:sldLayoutId id="214748368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10.xml"/><Relationship Id="rId7" Type="http://schemas.openxmlformats.org/officeDocument/2006/relationships/image" Target="../media/image10.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11.xml"/><Relationship Id="rId9"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wma"/><Relationship Id="rId1" Type="http://schemas.microsoft.com/office/2007/relationships/media" Target="../media/media5.wm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wma"/><Relationship Id="rId1" Type="http://schemas.microsoft.com/office/2007/relationships/media" Target="../media/media6.wm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slideLayout" Target="../slideLayouts/slideLayout4.xml"/><Relationship Id="rId7" Type="http://schemas.openxmlformats.org/officeDocument/2006/relationships/image" Target="../media/image6.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notesSlide" Target="../notesSlides/notesSlide8.xml"/><Relationship Id="rId9"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98"/>
        <p:cNvGrpSpPr/>
        <p:nvPr/>
      </p:nvGrpSpPr>
      <p:grpSpPr>
        <a:xfrm>
          <a:off x="0" y="0"/>
          <a:ext cx="0" cy="0"/>
          <a:chOff x="0" y="0"/>
          <a:chExt cx="0" cy="0"/>
        </a:xfrm>
      </p:grpSpPr>
      <p:sp>
        <p:nvSpPr>
          <p:cNvPr id="299" name="Google Shape;299;p38"/>
          <p:cNvSpPr txBox="1">
            <a:spLocks noGrp="1"/>
          </p:cNvSpPr>
          <p:nvPr>
            <p:ph type="ctrTitle"/>
          </p:nvPr>
        </p:nvSpPr>
        <p:spPr>
          <a:xfrm>
            <a:off x="3464520" y="1073545"/>
            <a:ext cx="5092259" cy="187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b="1" dirty="0"/>
              <a:t>FINANCE MANAGEMENT SYSTEM – LTF</a:t>
            </a:r>
            <a:r>
              <a:rPr lang="en" sz="1600" b="1" dirty="0"/>
              <a:t> (Let’s Talk Finance)</a:t>
            </a:r>
            <a:endParaRPr sz="4000" b="1" dirty="0"/>
          </a:p>
        </p:txBody>
      </p:sp>
      <p:grpSp>
        <p:nvGrpSpPr>
          <p:cNvPr id="301" name="Google Shape;301;p38"/>
          <p:cNvGrpSpPr/>
          <p:nvPr/>
        </p:nvGrpSpPr>
        <p:grpSpPr>
          <a:xfrm>
            <a:off x="-717279" y="1417515"/>
            <a:ext cx="3692970" cy="3912200"/>
            <a:chOff x="411650" y="2156650"/>
            <a:chExt cx="2413075" cy="2556325"/>
          </a:xfrm>
        </p:grpSpPr>
        <p:sp>
          <p:nvSpPr>
            <p:cNvPr id="302" name="Google Shape;302;p38"/>
            <p:cNvSpPr/>
            <p:nvPr/>
          </p:nvSpPr>
          <p:spPr>
            <a:xfrm>
              <a:off x="1503675" y="2736975"/>
              <a:ext cx="253225" cy="253225"/>
            </a:xfrm>
            <a:custGeom>
              <a:avLst/>
              <a:gdLst/>
              <a:ahLst/>
              <a:cxnLst/>
              <a:rect l="l" t="t" r="r" b="b"/>
              <a:pathLst>
                <a:path w="10129" h="10129" extrusionOk="0">
                  <a:moveTo>
                    <a:pt x="5075" y="0"/>
                  </a:moveTo>
                  <a:cubicBezTo>
                    <a:pt x="2274" y="0"/>
                    <a:pt x="0" y="2274"/>
                    <a:pt x="0" y="5075"/>
                  </a:cubicBezTo>
                  <a:cubicBezTo>
                    <a:pt x="0" y="7855"/>
                    <a:pt x="2274" y="10129"/>
                    <a:pt x="5075" y="10129"/>
                  </a:cubicBezTo>
                  <a:cubicBezTo>
                    <a:pt x="7876" y="10129"/>
                    <a:pt x="10129" y="7855"/>
                    <a:pt x="10129" y="5075"/>
                  </a:cubicBezTo>
                  <a:cubicBezTo>
                    <a:pt x="10129" y="2274"/>
                    <a:pt x="7876" y="0"/>
                    <a:pt x="5075"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p:nvPr/>
          </p:nvSpPr>
          <p:spPr>
            <a:xfrm>
              <a:off x="1984225" y="2412200"/>
              <a:ext cx="123325" cy="123350"/>
            </a:xfrm>
            <a:custGeom>
              <a:avLst/>
              <a:gdLst/>
              <a:ahLst/>
              <a:cxnLst/>
              <a:rect l="l" t="t" r="r" b="b"/>
              <a:pathLst>
                <a:path w="4933" h="4934" extrusionOk="0">
                  <a:moveTo>
                    <a:pt x="2476" y="1"/>
                  </a:moveTo>
                  <a:cubicBezTo>
                    <a:pt x="1096" y="1"/>
                    <a:pt x="0" y="1097"/>
                    <a:pt x="0" y="2477"/>
                  </a:cubicBezTo>
                  <a:cubicBezTo>
                    <a:pt x="0" y="3837"/>
                    <a:pt x="1096" y="4933"/>
                    <a:pt x="2476" y="4933"/>
                  </a:cubicBezTo>
                  <a:cubicBezTo>
                    <a:pt x="3836" y="4933"/>
                    <a:pt x="4932" y="3837"/>
                    <a:pt x="4932" y="2477"/>
                  </a:cubicBezTo>
                  <a:cubicBezTo>
                    <a:pt x="4932" y="1097"/>
                    <a:pt x="3836" y="1"/>
                    <a:pt x="2476"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2395250" y="2199600"/>
              <a:ext cx="123825" cy="123825"/>
            </a:xfrm>
            <a:custGeom>
              <a:avLst/>
              <a:gdLst/>
              <a:ahLst/>
              <a:cxnLst/>
              <a:rect l="l" t="t" r="r" b="b"/>
              <a:pathLst>
                <a:path w="4953" h="4953" extrusionOk="0">
                  <a:moveTo>
                    <a:pt x="2477" y="0"/>
                  </a:moveTo>
                  <a:cubicBezTo>
                    <a:pt x="1117" y="0"/>
                    <a:pt x="0" y="1117"/>
                    <a:pt x="0" y="2476"/>
                  </a:cubicBezTo>
                  <a:cubicBezTo>
                    <a:pt x="0" y="3836"/>
                    <a:pt x="1117" y="4953"/>
                    <a:pt x="2477" y="4953"/>
                  </a:cubicBezTo>
                  <a:cubicBezTo>
                    <a:pt x="3836" y="4953"/>
                    <a:pt x="4953" y="3836"/>
                    <a:pt x="4953" y="2476"/>
                  </a:cubicBezTo>
                  <a:cubicBezTo>
                    <a:pt x="4953" y="1117"/>
                    <a:pt x="3836" y="0"/>
                    <a:pt x="2477"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p:nvPr/>
          </p:nvSpPr>
          <p:spPr>
            <a:xfrm>
              <a:off x="2580975" y="3149000"/>
              <a:ext cx="109625" cy="109650"/>
            </a:xfrm>
            <a:custGeom>
              <a:avLst/>
              <a:gdLst/>
              <a:ahLst/>
              <a:cxnLst/>
              <a:rect l="l" t="t" r="r" b="b"/>
              <a:pathLst>
                <a:path w="4385" h="4386" extrusionOk="0">
                  <a:moveTo>
                    <a:pt x="2192" y="1"/>
                  </a:moveTo>
                  <a:cubicBezTo>
                    <a:pt x="974" y="1"/>
                    <a:pt x="0" y="975"/>
                    <a:pt x="0" y="2193"/>
                  </a:cubicBezTo>
                  <a:cubicBezTo>
                    <a:pt x="0" y="3411"/>
                    <a:pt x="974" y="4385"/>
                    <a:pt x="2192" y="4385"/>
                  </a:cubicBezTo>
                  <a:cubicBezTo>
                    <a:pt x="3410" y="4385"/>
                    <a:pt x="4384" y="3411"/>
                    <a:pt x="4384" y="2193"/>
                  </a:cubicBezTo>
                  <a:cubicBezTo>
                    <a:pt x="4384" y="975"/>
                    <a:pt x="3410" y="1"/>
                    <a:pt x="2192"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2544425" y="3129725"/>
              <a:ext cx="115725" cy="121300"/>
            </a:xfrm>
            <a:custGeom>
              <a:avLst/>
              <a:gdLst/>
              <a:ahLst/>
              <a:cxnLst/>
              <a:rect l="l" t="t" r="r" b="b"/>
              <a:pathLst>
                <a:path w="4629" h="4852" extrusionOk="0">
                  <a:moveTo>
                    <a:pt x="163" y="1"/>
                  </a:moveTo>
                  <a:cubicBezTo>
                    <a:pt x="163" y="1"/>
                    <a:pt x="1" y="2660"/>
                    <a:pt x="143" y="2944"/>
                  </a:cubicBezTo>
                  <a:cubicBezTo>
                    <a:pt x="285" y="3228"/>
                    <a:pt x="4121" y="4852"/>
                    <a:pt x="4121" y="4852"/>
                  </a:cubicBezTo>
                  <a:lnTo>
                    <a:pt x="4629" y="1624"/>
                  </a:lnTo>
                  <a:lnTo>
                    <a:pt x="163"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2480500" y="2812575"/>
              <a:ext cx="67500" cy="114200"/>
            </a:xfrm>
            <a:custGeom>
              <a:avLst/>
              <a:gdLst/>
              <a:ahLst/>
              <a:cxnLst/>
              <a:rect l="l" t="t" r="r" b="b"/>
              <a:pathLst>
                <a:path w="2700" h="4568" extrusionOk="0">
                  <a:moveTo>
                    <a:pt x="569" y="1"/>
                  </a:moveTo>
                  <a:lnTo>
                    <a:pt x="0" y="4568"/>
                  </a:lnTo>
                  <a:lnTo>
                    <a:pt x="2700" y="2721"/>
                  </a:lnTo>
                  <a:lnTo>
                    <a:pt x="569"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p:nvPr/>
          </p:nvSpPr>
          <p:spPr>
            <a:xfrm>
              <a:off x="2403350" y="2218375"/>
              <a:ext cx="143650" cy="198925"/>
            </a:xfrm>
            <a:custGeom>
              <a:avLst/>
              <a:gdLst/>
              <a:ahLst/>
              <a:cxnLst/>
              <a:rect l="l" t="t" r="r" b="b"/>
              <a:pathLst>
                <a:path w="5746" h="7957" extrusionOk="0">
                  <a:moveTo>
                    <a:pt x="3614" y="0"/>
                  </a:moveTo>
                  <a:lnTo>
                    <a:pt x="1" y="1401"/>
                  </a:lnTo>
                  <a:lnTo>
                    <a:pt x="3391" y="7957"/>
                  </a:lnTo>
                  <a:lnTo>
                    <a:pt x="5745" y="6942"/>
                  </a:lnTo>
                  <a:lnTo>
                    <a:pt x="3614" y="0"/>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a:off x="1996900" y="2436050"/>
              <a:ext cx="212125" cy="222300"/>
            </a:xfrm>
            <a:custGeom>
              <a:avLst/>
              <a:gdLst/>
              <a:ahLst/>
              <a:cxnLst/>
              <a:rect l="l" t="t" r="r" b="b"/>
              <a:pathLst>
                <a:path w="8485" h="8892" extrusionOk="0">
                  <a:moveTo>
                    <a:pt x="3025" y="1"/>
                  </a:moveTo>
                  <a:lnTo>
                    <a:pt x="1" y="2071"/>
                  </a:lnTo>
                  <a:lnTo>
                    <a:pt x="5785" y="8891"/>
                  </a:lnTo>
                  <a:lnTo>
                    <a:pt x="8485" y="6760"/>
                  </a:lnTo>
                  <a:lnTo>
                    <a:pt x="3025"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1012475" y="3482900"/>
              <a:ext cx="399875" cy="387200"/>
            </a:xfrm>
            <a:custGeom>
              <a:avLst/>
              <a:gdLst/>
              <a:ahLst/>
              <a:cxnLst/>
              <a:rect l="l" t="t" r="r" b="b"/>
              <a:pathLst>
                <a:path w="15995" h="15488" extrusionOk="0">
                  <a:moveTo>
                    <a:pt x="2091" y="1"/>
                  </a:moveTo>
                  <a:lnTo>
                    <a:pt x="0" y="3147"/>
                  </a:lnTo>
                  <a:lnTo>
                    <a:pt x="15447" y="15488"/>
                  </a:lnTo>
                  <a:lnTo>
                    <a:pt x="15995" y="15163"/>
                  </a:lnTo>
                  <a:lnTo>
                    <a:pt x="2091"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p:nvPr/>
          </p:nvSpPr>
          <p:spPr>
            <a:xfrm>
              <a:off x="1875125" y="2834400"/>
              <a:ext cx="613000" cy="789675"/>
            </a:xfrm>
            <a:custGeom>
              <a:avLst/>
              <a:gdLst/>
              <a:ahLst/>
              <a:cxnLst/>
              <a:rect l="l" t="t" r="r" b="b"/>
              <a:pathLst>
                <a:path w="24520" h="31587" extrusionOk="0">
                  <a:moveTo>
                    <a:pt x="11265" y="0"/>
                  </a:moveTo>
                  <a:lnTo>
                    <a:pt x="0" y="15427"/>
                  </a:lnTo>
                  <a:lnTo>
                    <a:pt x="13823" y="22247"/>
                  </a:lnTo>
                  <a:cubicBezTo>
                    <a:pt x="13823" y="22247"/>
                    <a:pt x="12057" y="24682"/>
                    <a:pt x="10656" y="27159"/>
                  </a:cubicBezTo>
                  <a:cubicBezTo>
                    <a:pt x="9362" y="29415"/>
                    <a:pt x="9617" y="31587"/>
                    <a:pt x="10656" y="31587"/>
                  </a:cubicBezTo>
                  <a:cubicBezTo>
                    <a:pt x="10757" y="31587"/>
                    <a:pt x="10866" y="31566"/>
                    <a:pt x="10981" y="31523"/>
                  </a:cubicBezTo>
                  <a:cubicBezTo>
                    <a:pt x="12280" y="31056"/>
                    <a:pt x="17862" y="26651"/>
                    <a:pt x="17862" y="26651"/>
                  </a:cubicBezTo>
                  <a:lnTo>
                    <a:pt x="24520" y="18877"/>
                  </a:lnTo>
                  <a:lnTo>
                    <a:pt x="11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8"/>
            <p:cNvSpPr/>
            <p:nvPr/>
          </p:nvSpPr>
          <p:spPr>
            <a:xfrm>
              <a:off x="2149650" y="3482900"/>
              <a:ext cx="165450" cy="139575"/>
            </a:xfrm>
            <a:custGeom>
              <a:avLst/>
              <a:gdLst/>
              <a:ahLst/>
              <a:cxnLst/>
              <a:rect l="l" t="t" r="r" b="b"/>
              <a:pathLst>
                <a:path w="6618" h="5583" extrusionOk="0">
                  <a:moveTo>
                    <a:pt x="6374" y="1"/>
                  </a:moveTo>
                  <a:lnTo>
                    <a:pt x="0" y="5583"/>
                  </a:lnTo>
                  <a:cubicBezTo>
                    <a:pt x="1137" y="5177"/>
                    <a:pt x="5521" y="1787"/>
                    <a:pt x="6617" y="914"/>
                  </a:cubicBezTo>
                  <a:lnTo>
                    <a:pt x="63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8"/>
            <p:cNvSpPr/>
            <p:nvPr/>
          </p:nvSpPr>
          <p:spPr>
            <a:xfrm>
              <a:off x="2085200" y="2710575"/>
              <a:ext cx="78175" cy="234475"/>
            </a:xfrm>
            <a:custGeom>
              <a:avLst/>
              <a:gdLst/>
              <a:ahLst/>
              <a:cxnLst/>
              <a:rect l="l" t="t" r="r" b="b"/>
              <a:pathLst>
                <a:path w="3127" h="9379" extrusionOk="0">
                  <a:moveTo>
                    <a:pt x="1056" y="1"/>
                  </a:moveTo>
                  <a:lnTo>
                    <a:pt x="0" y="9378"/>
                  </a:lnTo>
                  <a:lnTo>
                    <a:pt x="3126" y="7917"/>
                  </a:lnTo>
                  <a:lnTo>
                    <a:pt x="1056"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8"/>
            <p:cNvSpPr/>
            <p:nvPr/>
          </p:nvSpPr>
          <p:spPr>
            <a:xfrm>
              <a:off x="2274225" y="3170325"/>
              <a:ext cx="378825" cy="364075"/>
            </a:xfrm>
            <a:custGeom>
              <a:avLst/>
              <a:gdLst/>
              <a:ahLst/>
              <a:cxnLst/>
              <a:rect l="l" t="t" r="r" b="b"/>
              <a:pathLst>
                <a:path w="15153" h="14563" extrusionOk="0">
                  <a:moveTo>
                    <a:pt x="10728" y="0"/>
                  </a:moveTo>
                  <a:cubicBezTo>
                    <a:pt x="10728" y="0"/>
                    <a:pt x="2182" y="4364"/>
                    <a:pt x="1127" y="6617"/>
                  </a:cubicBezTo>
                  <a:cubicBezTo>
                    <a:pt x="124" y="8758"/>
                    <a:pt x="1" y="14563"/>
                    <a:pt x="1871" y="14563"/>
                  </a:cubicBezTo>
                  <a:cubicBezTo>
                    <a:pt x="1969" y="14563"/>
                    <a:pt x="2073" y="14547"/>
                    <a:pt x="2182" y="14513"/>
                  </a:cubicBezTo>
                  <a:cubicBezTo>
                    <a:pt x="4374" y="13823"/>
                    <a:pt x="15152" y="3715"/>
                    <a:pt x="15152" y="3715"/>
                  </a:cubicBezTo>
                  <a:lnTo>
                    <a:pt x="14016" y="1259"/>
                  </a:lnTo>
                  <a:lnTo>
                    <a:pt x="10728" y="0"/>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8"/>
            <p:cNvSpPr/>
            <p:nvPr/>
          </p:nvSpPr>
          <p:spPr>
            <a:xfrm>
              <a:off x="2448525" y="2879050"/>
              <a:ext cx="225825" cy="307025"/>
            </a:xfrm>
            <a:custGeom>
              <a:avLst/>
              <a:gdLst/>
              <a:ahLst/>
              <a:cxnLst/>
              <a:rect l="l" t="t" r="r" b="b"/>
              <a:pathLst>
                <a:path w="9033" h="12281" extrusionOk="0">
                  <a:moveTo>
                    <a:pt x="4364" y="1"/>
                  </a:moveTo>
                  <a:lnTo>
                    <a:pt x="0" y="610"/>
                  </a:lnTo>
                  <a:lnTo>
                    <a:pt x="3735" y="10718"/>
                  </a:lnTo>
                  <a:lnTo>
                    <a:pt x="7511" y="12281"/>
                  </a:lnTo>
                  <a:lnTo>
                    <a:pt x="9033" y="11266"/>
                  </a:lnTo>
                  <a:lnTo>
                    <a:pt x="4364"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p:nvPr/>
          </p:nvSpPr>
          <p:spPr>
            <a:xfrm>
              <a:off x="2569800" y="2920150"/>
              <a:ext cx="104550" cy="250200"/>
            </a:xfrm>
            <a:custGeom>
              <a:avLst/>
              <a:gdLst/>
              <a:ahLst/>
              <a:cxnLst/>
              <a:rect l="l" t="t" r="r" b="b"/>
              <a:pathLst>
                <a:path w="4182" h="10008" extrusionOk="0">
                  <a:moveTo>
                    <a:pt x="1" y="1"/>
                  </a:moveTo>
                  <a:lnTo>
                    <a:pt x="3614" y="10007"/>
                  </a:lnTo>
                  <a:lnTo>
                    <a:pt x="4182" y="9622"/>
                  </a:lnTo>
                  <a:lnTo>
                    <a:pt x="1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8"/>
            <p:cNvSpPr/>
            <p:nvPr/>
          </p:nvSpPr>
          <p:spPr>
            <a:xfrm>
              <a:off x="2409950" y="2812575"/>
              <a:ext cx="168000" cy="168000"/>
            </a:xfrm>
            <a:custGeom>
              <a:avLst/>
              <a:gdLst/>
              <a:ahLst/>
              <a:cxnLst/>
              <a:rect l="l" t="t" r="r" b="b"/>
              <a:pathLst>
                <a:path w="6720" h="6720" extrusionOk="0">
                  <a:moveTo>
                    <a:pt x="3350" y="1"/>
                  </a:moveTo>
                  <a:cubicBezTo>
                    <a:pt x="1503" y="1"/>
                    <a:pt x="1" y="1503"/>
                    <a:pt x="1" y="3370"/>
                  </a:cubicBezTo>
                  <a:cubicBezTo>
                    <a:pt x="1" y="5217"/>
                    <a:pt x="1503" y="6719"/>
                    <a:pt x="3350" y="6719"/>
                  </a:cubicBezTo>
                  <a:cubicBezTo>
                    <a:pt x="5217" y="6719"/>
                    <a:pt x="6719" y="5217"/>
                    <a:pt x="6719" y="3370"/>
                  </a:cubicBezTo>
                  <a:cubicBezTo>
                    <a:pt x="6719" y="1503"/>
                    <a:pt x="5217" y="1"/>
                    <a:pt x="3350"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p:nvPr/>
          </p:nvSpPr>
          <p:spPr>
            <a:xfrm>
              <a:off x="2491150" y="2812575"/>
              <a:ext cx="86800" cy="122325"/>
            </a:xfrm>
            <a:custGeom>
              <a:avLst/>
              <a:gdLst/>
              <a:ahLst/>
              <a:cxnLst/>
              <a:rect l="l" t="t" r="r" b="b"/>
              <a:pathLst>
                <a:path w="3472" h="4893" extrusionOk="0">
                  <a:moveTo>
                    <a:pt x="102" y="1"/>
                  </a:moveTo>
                  <a:cubicBezTo>
                    <a:pt x="61" y="1"/>
                    <a:pt x="41" y="21"/>
                    <a:pt x="0" y="21"/>
                  </a:cubicBezTo>
                  <a:cubicBezTo>
                    <a:pt x="1827" y="589"/>
                    <a:pt x="3147" y="2294"/>
                    <a:pt x="3147" y="4304"/>
                  </a:cubicBezTo>
                  <a:cubicBezTo>
                    <a:pt x="3147" y="4507"/>
                    <a:pt x="3126" y="4689"/>
                    <a:pt x="3106" y="4892"/>
                  </a:cubicBezTo>
                  <a:cubicBezTo>
                    <a:pt x="3329" y="4426"/>
                    <a:pt x="3471" y="3918"/>
                    <a:pt x="3471" y="3370"/>
                  </a:cubicBezTo>
                  <a:cubicBezTo>
                    <a:pt x="3471" y="1503"/>
                    <a:pt x="1949"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8"/>
            <p:cNvSpPr/>
            <p:nvPr/>
          </p:nvSpPr>
          <p:spPr>
            <a:xfrm>
              <a:off x="2468825" y="3032800"/>
              <a:ext cx="112175" cy="124875"/>
            </a:xfrm>
            <a:custGeom>
              <a:avLst/>
              <a:gdLst/>
              <a:ahLst/>
              <a:cxnLst/>
              <a:rect l="l" t="t" r="r" b="b"/>
              <a:pathLst>
                <a:path w="4487" h="4995" extrusionOk="0">
                  <a:moveTo>
                    <a:pt x="995" y="1"/>
                  </a:moveTo>
                  <a:lnTo>
                    <a:pt x="0" y="2031"/>
                  </a:lnTo>
                  <a:lnTo>
                    <a:pt x="3471" y="4994"/>
                  </a:lnTo>
                  <a:lnTo>
                    <a:pt x="4486" y="2254"/>
                  </a:lnTo>
                  <a:lnTo>
                    <a:pt x="995"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p:nvPr/>
          </p:nvSpPr>
          <p:spPr>
            <a:xfrm>
              <a:off x="2241375" y="3068325"/>
              <a:ext cx="320675" cy="284350"/>
            </a:xfrm>
            <a:custGeom>
              <a:avLst/>
              <a:gdLst/>
              <a:ahLst/>
              <a:cxnLst/>
              <a:rect l="l" t="t" r="r" b="b"/>
              <a:pathLst>
                <a:path w="12827" h="11374" extrusionOk="0">
                  <a:moveTo>
                    <a:pt x="9078" y="1"/>
                  </a:moveTo>
                  <a:cubicBezTo>
                    <a:pt x="9078" y="1"/>
                    <a:pt x="1974" y="3187"/>
                    <a:pt x="918" y="5968"/>
                  </a:cubicBezTo>
                  <a:cubicBezTo>
                    <a:pt x="1" y="8323"/>
                    <a:pt x="974" y="11373"/>
                    <a:pt x="2250" y="11373"/>
                  </a:cubicBezTo>
                  <a:cubicBezTo>
                    <a:pt x="2470" y="11373"/>
                    <a:pt x="2698" y="11283"/>
                    <a:pt x="2928" y="11083"/>
                  </a:cubicBezTo>
                  <a:cubicBezTo>
                    <a:pt x="4494" y="9758"/>
                    <a:pt x="12115" y="4383"/>
                    <a:pt x="12557" y="4383"/>
                  </a:cubicBezTo>
                  <a:cubicBezTo>
                    <a:pt x="12562" y="4383"/>
                    <a:pt x="12566" y="4384"/>
                    <a:pt x="12569" y="4385"/>
                  </a:cubicBezTo>
                  <a:cubicBezTo>
                    <a:pt x="12576" y="4387"/>
                    <a:pt x="12583" y="4389"/>
                    <a:pt x="12589" y="4389"/>
                  </a:cubicBezTo>
                  <a:cubicBezTo>
                    <a:pt x="12826" y="4389"/>
                    <a:pt x="12285" y="2457"/>
                    <a:pt x="12285" y="2457"/>
                  </a:cubicBezTo>
                  <a:lnTo>
                    <a:pt x="90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2127325" y="3042950"/>
              <a:ext cx="143625" cy="232950"/>
            </a:xfrm>
            <a:custGeom>
              <a:avLst/>
              <a:gdLst/>
              <a:ahLst/>
              <a:cxnLst/>
              <a:rect l="l" t="t" r="r" b="b"/>
              <a:pathLst>
                <a:path w="5745" h="9318" extrusionOk="0">
                  <a:moveTo>
                    <a:pt x="1624" y="1"/>
                  </a:moveTo>
                  <a:lnTo>
                    <a:pt x="0" y="1016"/>
                  </a:lnTo>
                  <a:lnTo>
                    <a:pt x="3512" y="9317"/>
                  </a:lnTo>
                  <a:lnTo>
                    <a:pt x="5744" y="8018"/>
                  </a:lnTo>
                  <a:lnTo>
                    <a:pt x="1624"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2457150" y="2908475"/>
              <a:ext cx="146675" cy="203000"/>
            </a:xfrm>
            <a:custGeom>
              <a:avLst/>
              <a:gdLst/>
              <a:ahLst/>
              <a:cxnLst/>
              <a:rect l="l" t="t" r="r" b="b"/>
              <a:pathLst>
                <a:path w="5867" h="8120" extrusionOk="0">
                  <a:moveTo>
                    <a:pt x="2213" y="1"/>
                  </a:moveTo>
                  <a:lnTo>
                    <a:pt x="1" y="1645"/>
                  </a:lnTo>
                  <a:lnTo>
                    <a:pt x="447" y="6395"/>
                  </a:lnTo>
                  <a:lnTo>
                    <a:pt x="3938" y="8120"/>
                  </a:lnTo>
                  <a:lnTo>
                    <a:pt x="5867" y="6395"/>
                  </a:lnTo>
                  <a:lnTo>
                    <a:pt x="4628" y="1401"/>
                  </a:lnTo>
                  <a:lnTo>
                    <a:pt x="22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p:nvPr/>
          </p:nvSpPr>
          <p:spPr>
            <a:xfrm>
              <a:off x="2103975" y="2658325"/>
              <a:ext cx="396850" cy="351675"/>
            </a:xfrm>
            <a:custGeom>
              <a:avLst/>
              <a:gdLst/>
              <a:ahLst/>
              <a:cxnLst/>
              <a:rect l="l" t="t" r="r" b="b"/>
              <a:pathLst>
                <a:path w="15874" h="14067" extrusionOk="0">
                  <a:moveTo>
                    <a:pt x="0" y="0"/>
                  </a:moveTo>
                  <a:lnTo>
                    <a:pt x="1502" y="10311"/>
                  </a:lnTo>
                  <a:lnTo>
                    <a:pt x="10961" y="14066"/>
                  </a:lnTo>
                  <a:lnTo>
                    <a:pt x="15873" y="9276"/>
                  </a:lnTo>
                  <a:lnTo>
                    <a:pt x="15589" y="566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8"/>
            <p:cNvSpPr/>
            <p:nvPr/>
          </p:nvSpPr>
          <p:spPr>
            <a:xfrm>
              <a:off x="2103975" y="2658325"/>
              <a:ext cx="396850" cy="231925"/>
            </a:xfrm>
            <a:custGeom>
              <a:avLst/>
              <a:gdLst/>
              <a:ahLst/>
              <a:cxnLst/>
              <a:rect l="l" t="t" r="r" b="b"/>
              <a:pathLst>
                <a:path w="15874" h="9277" extrusionOk="0">
                  <a:moveTo>
                    <a:pt x="0" y="0"/>
                  </a:moveTo>
                  <a:lnTo>
                    <a:pt x="305" y="2091"/>
                  </a:lnTo>
                  <a:lnTo>
                    <a:pt x="14594" y="6780"/>
                  </a:lnTo>
                  <a:lnTo>
                    <a:pt x="15873" y="9276"/>
                  </a:lnTo>
                  <a:lnTo>
                    <a:pt x="15589" y="566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8"/>
            <p:cNvSpPr/>
            <p:nvPr/>
          </p:nvSpPr>
          <p:spPr>
            <a:xfrm>
              <a:off x="2128325" y="2827800"/>
              <a:ext cx="303475" cy="182200"/>
            </a:xfrm>
            <a:custGeom>
              <a:avLst/>
              <a:gdLst/>
              <a:ahLst/>
              <a:cxnLst/>
              <a:rect l="l" t="t" r="r" b="b"/>
              <a:pathLst>
                <a:path w="12139" h="7288" extrusionOk="0">
                  <a:moveTo>
                    <a:pt x="1" y="1"/>
                  </a:moveTo>
                  <a:lnTo>
                    <a:pt x="528" y="3532"/>
                  </a:lnTo>
                  <a:lnTo>
                    <a:pt x="9987" y="7287"/>
                  </a:lnTo>
                  <a:lnTo>
                    <a:pt x="12139" y="5319"/>
                  </a:lnTo>
                  <a:lnTo>
                    <a:pt x="1"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8"/>
            <p:cNvSpPr/>
            <p:nvPr/>
          </p:nvSpPr>
          <p:spPr>
            <a:xfrm>
              <a:off x="1742675" y="2677100"/>
              <a:ext cx="369950" cy="586100"/>
            </a:xfrm>
            <a:custGeom>
              <a:avLst/>
              <a:gdLst/>
              <a:ahLst/>
              <a:cxnLst/>
              <a:rect l="l" t="t" r="r" b="b"/>
              <a:pathLst>
                <a:path w="14798" h="23444" extrusionOk="0">
                  <a:moveTo>
                    <a:pt x="14797" y="0"/>
                  </a:moveTo>
                  <a:lnTo>
                    <a:pt x="0" y="13803"/>
                  </a:lnTo>
                  <a:lnTo>
                    <a:pt x="3126" y="23444"/>
                  </a:lnTo>
                  <a:lnTo>
                    <a:pt x="7511" y="21922"/>
                  </a:lnTo>
                  <a:lnTo>
                    <a:pt x="14757" y="10250"/>
                  </a:lnTo>
                  <a:lnTo>
                    <a:pt x="147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1803050" y="2812575"/>
              <a:ext cx="308550" cy="450625"/>
            </a:xfrm>
            <a:custGeom>
              <a:avLst/>
              <a:gdLst/>
              <a:ahLst/>
              <a:cxnLst/>
              <a:rect l="l" t="t" r="r" b="b"/>
              <a:pathLst>
                <a:path w="12342" h="18025" extrusionOk="0">
                  <a:moveTo>
                    <a:pt x="12342" y="1"/>
                  </a:moveTo>
                  <a:lnTo>
                    <a:pt x="1" y="15873"/>
                  </a:lnTo>
                  <a:lnTo>
                    <a:pt x="711" y="18025"/>
                  </a:lnTo>
                  <a:lnTo>
                    <a:pt x="5096" y="16503"/>
                  </a:lnTo>
                  <a:lnTo>
                    <a:pt x="12342" y="4831"/>
                  </a:lnTo>
                  <a:lnTo>
                    <a:pt x="12342"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1609225" y="2745100"/>
              <a:ext cx="220750" cy="260850"/>
            </a:xfrm>
            <a:custGeom>
              <a:avLst/>
              <a:gdLst/>
              <a:ahLst/>
              <a:cxnLst/>
              <a:rect l="l" t="t" r="r" b="b"/>
              <a:pathLst>
                <a:path w="8830" h="10434" extrusionOk="0">
                  <a:moveTo>
                    <a:pt x="2619" y="0"/>
                  </a:moveTo>
                  <a:lnTo>
                    <a:pt x="0" y="3552"/>
                  </a:lnTo>
                  <a:lnTo>
                    <a:pt x="8282" y="10433"/>
                  </a:lnTo>
                  <a:lnTo>
                    <a:pt x="8830" y="9804"/>
                  </a:lnTo>
                  <a:lnTo>
                    <a:pt x="2619" y="0"/>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8"/>
            <p:cNvSpPr/>
            <p:nvPr/>
          </p:nvSpPr>
          <p:spPr>
            <a:xfrm>
              <a:off x="411650" y="3545825"/>
              <a:ext cx="987000" cy="1167150"/>
            </a:xfrm>
            <a:custGeom>
              <a:avLst/>
              <a:gdLst/>
              <a:ahLst/>
              <a:cxnLst/>
              <a:rect l="l" t="t" r="r" b="b"/>
              <a:pathLst>
                <a:path w="39480" h="46686" extrusionOk="0">
                  <a:moveTo>
                    <a:pt x="23242" y="1"/>
                  </a:moveTo>
                  <a:lnTo>
                    <a:pt x="1" y="35176"/>
                  </a:lnTo>
                  <a:lnTo>
                    <a:pt x="31462" y="46685"/>
                  </a:lnTo>
                  <a:lnTo>
                    <a:pt x="39480" y="12971"/>
                  </a:lnTo>
                  <a:lnTo>
                    <a:pt x="232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8"/>
            <p:cNvSpPr/>
            <p:nvPr/>
          </p:nvSpPr>
          <p:spPr>
            <a:xfrm>
              <a:off x="1038350" y="2851750"/>
              <a:ext cx="958575" cy="1010250"/>
            </a:xfrm>
            <a:custGeom>
              <a:avLst/>
              <a:gdLst/>
              <a:ahLst/>
              <a:cxnLst/>
              <a:rect l="l" t="t" r="r" b="b"/>
              <a:pathLst>
                <a:path w="38343" h="40410" extrusionOk="0">
                  <a:moveTo>
                    <a:pt x="20910" y="0"/>
                  </a:moveTo>
                  <a:cubicBezTo>
                    <a:pt x="20694" y="0"/>
                    <a:pt x="20501" y="24"/>
                    <a:pt x="20339" y="78"/>
                  </a:cubicBezTo>
                  <a:cubicBezTo>
                    <a:pt x="18816" y="606"/>
                    <a:pt x="17071" y="1275"/>
                    <a:pt x="16665" y="1742"/>
                  </a:cubicBezTo>
                  <a:cubicBezTo>
                    <a:pt x="15893" y="2574"/>
                    <a:pt x="15731" y="4949"/>
                    <a:pt x="14412" y="6634"/>
                  </a:cubicBezTo>
                  <a:cubicBezTo>
                    <a:pt x="13092" y="8339"/>
                    <a:pt x="0" y="24232"/>
                    <a:pt x="0" y="24232"/>
                  </a:cubicBezTo>
                  <a:lnTo>
                    <a:pt x="427" y="28210"/>
                  </a:lnTo>
                  <a:lnTo>
                    <a:pt x="14960" y="40409"/>
                  </a:lnTo>
                  <a:cubicBezTo>
                    <a:pt x="14960" y="40409"/>
                    <a:pt x="31543" y="35091"/>
                    <a:pt x="34588" y="31925"/>
                  </a:cubicBezTo>
                  <a:cubicBezTo>
                    <a:pt x="37632" y="28779"/>
                    <a:pt x="38343" y="24557"/>
                    <a:pt x="38343" y="24557"/>
                  </a:cubicBezTo>
                  <a:lnTo>
                    <a:pt x="32680" y="13555"/>
                  </a:lnTo>
                  <a:lnTo>
                    <a:pt x="31989" y="6898"/>
                  </a:lnTo>
                  <a:lnTo>
                    <a:pt x="25210" y="1255"/>
                  </a:lnTo>
                  <a:cubicBezTo>
                    <a:pt x="25210" y="1255"/>
                    <a:pt x="22480" y="0"/>
                    <a:pt x="20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p:nvPr/>
          </p:nvSpPr>
          <p:spPr>
            <a:xfrm>
              <a:off x="1299175" y="3440950"/>
              <a:ext cx="697750" cy="400750"/>
            </a:xfrm>
            <a:custGeom>
              <a:avLst/>
              <a:gdLst/>
              <a:ahLst/>
              <a:cxnLst/>
              <a:rect l="l" t="t" r="r" b="b"/>
              <a:pathLst>
                <a:path w="27910" h="16030" extrusionOk="0">
                  <a:moveTo>
                    <a:pt x="2935" y="1"/>
                  </a:moveTo>
                  <a:cubicBezTo>
                    <a:pt x="2147" y="1"/>
                    <a:pt x="1543" y="867"/>
                    <a:pt x="1543" y="867"/>
                  </a:cubicBezTo>
                  <a:cubicBezTo>
                    <a:pt x="0" y="10305"/>
                    <a:pt x="6069" y="15238"/>
                    <a:pt x="6942" y="16029"/>
                  </a:cubicBezTo>
                  <a:cubicBezTo>
                    <a:pt x="11671" y="14426"/>
                    <a:pt x="21841" y="10772"/>
                    <a:pt x="24155" y="8357"/>
                  </a:cubicBezTo>
                  <a:cubicBezTo>
                    <a:pt x="27199" y="5211"/>
                    <a:pt x="27910" y="989"/>
                    <a:pt x="27910" y="989"/>
                  </a:cubicBezTo>
                  <a:lnTo>
                    <a:pt x="27605" y="380"/>
                  </a:lnTo>
                  <a:lnTo>
                    <a:pt x="20379" y="3424"/>
                  </a:lnTo>
                  <a:cubicBezTo>
                    <a:pt x="20379" y="3424"/>
                    <a:pt x="16034" y="1233"/>
                    <a:pt x="12989" y="1233"/>
                  </a:cubicBezTo>
                  <a:cubicBezTo>
                    <a:pt x="12113" y="1233"/>
                    <a:pt x="11345" y="1415"/>
                    <a:pt x="10819" y="1882"/>
                  </a:cubicBezTo>
                  <a:cubicBezTo>
                    <a:pt x="9940" y="2669"/>
                    <a:pt x="8969" y="2999"/>
                    <a:pt x="8031" y="2999"/>
                  </a:cubicBezTo>
                  <a:cubicBezTo>
                    <a:pt x="6477" y="2999"/>
                    <a:pt x="5012" y="2094"/>
                    <a:pt x="4202" y="867"/>
                  </a:cubicBezTo>
                  <a:cubicBezTo>
                    <a:pt x="3769" y="217"/>
                    <a:pt x="3329" y="1"/>
                    <a:pt x="2935"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8"/>
            <p:cNvSpPr/>
            <p:nvPr/>
          </p:nvSpPr>
          <p:spPr>
            <a:xfrm>
              <a:off x="1187525" y="3150525"/>
              <a:ext cx="162425" cy="180675"/>
            </a:xfrm>
            <a:custGeom>
              <a:avLst/>
              <a:gdLst/>
              <a:ahLst/>
              <a:cxnLst/>
              <a:rect l="l" t="t" r="r" b="b"/>
              <a:pathLst>
                <a:path w="6497" h="7227" extrusionOk="0">
                  <a:moveTo>
                    <a:pt x="6435" y="1"/>
                  </a:moveTo>
                  <a:cubicBezTo>
                    <a:pt x="6435" y="1"/>
                    <a:pt x="6029" y="1665"/>
                    <a:pt x="3959" y="4060"/>
                  </a:cubicBezTo>
                  <a:cubicBezTo>
                    <a:pt x="1868" y="6435"/>
                    <a:pt x="1" y="7227"/>
                    <a:pt x="1" y="7227"/>
                  </a:cubicBezTo>
                  <a:cubicBezTo>
                    <a:pt x="1" y="7227"/>
                    <a:pt x="3046" y="6740"/>
                    <a:pt x="4771" y="4466"/>
                  </a:cubicBezTo>
                  <a:cubicBezTo>
                    <a:pt x="6496" y="2213"/>
                    <a:pt x="6435" y="1"/>
                    <a:pt x="6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8"/>
            <p:cNvSpPr/>
            <p:nvPr/>
          </p:nvSpPr>
          <p:spPr>
            <a:xfrm>
              <a:off x="1821325" y="3009975"/>
              <a:ext cx="33000" cy="171025"/>
            </a:xfrm>
            <a:custGeom>
              <a:avLst/>
              <a:gdLst/>
              <a:ahLst/>
              <a:cxnLst/>
              <a:rect l="l" t="t" r="r" b="b"/>
              <a:pathLst>
                <a:path w="1320" h="6841" extrusionOk="0">
                  <a:moveTo>
                    <a:pt x="1" y="0"/>
                  </a:moveTo>
                  <a:lnTo>
                    <a:pt x="346" y="1502"/>
                  </a:lnTo>
                  <a:lnTo>
                    <a:pt x="589" y="6699"/>
                  </a:lnTo>
                  <a:lnTo>
                    <a:pt x="1320" y="6841"/>
                  </a:lnTo>
                  <a:lnTo>
                    <a:pt x="1320" y="6841"/>
                  </a:lnTo>
                  <a:lnTo>
                    <a:pt x="670" y="56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8"/>
            <p:cNvSpPr/>
            <p:nvPr/>
          </p:nvSpPr>
          <p:spPr>
            <a:xfrm>
              <a:off x="1442275" y="3649850"/>
              <a:ext cx="460775" cy="191850"/>
            </a:xfrm>
            <a:custGeom>
              <a:avLst/>
              <a:gdLst/>
              <a:ahLst/>
              <a:cxnLst/>
              <a:rect l="l" t="t" r="r" b="b"/>
              <a:pathLst>
                <a:path w="18431" h="7674" extrusionOk="0">
                  <a:moveTo>
                    <a:pt x="18431" y="1"/>
                  </a:moveTo>
                  <a:lnTo>
                    <a:pt x="18431" y="1"/>
                  </a:lnTo>
                  <a:cubicBezTo>
                    <a:pt x="18430" y="1"/>
                    <a:pt x="14310" y="2152"/>
                    <a:pt x="9926" y="3776"/>
                  </a:cubicBezTo>
                  <a:cubicBezTo>
                    <a:pt x="5521" y="5420"/>
                    <a:pt x="0" y="6435"/>
                    <a:pt x="0" y="6435"/>
                  </a:cubicBezTo>
                  <a:lnTo>
                    <a:pt x="1218" y="7673"/>
                  </a:lnTo>
                  <a:cubicBezTo>
                    <a:pt x="5947" y="6070"/>
                    <a:pt x="16117" y="2416"/>
                    <a:pt x="18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8"/>
            <p:cNvSpPr/>
            <p:nvPr/>
          </p:nvSpPr>
          <p:spPr>
            <a:xfrm>
              <a:off x="1130700" y="3093200"/>
              <a:ext cx="207050" cy="252225"/>
            </a:xfrm>
            <a:custGeom>
              <a:avLst/>
              <a:gdLst/>
              <a:ahLst/>
              <a:cxnLst/>
              <a:rect l="l" t="t" r="r" b="b"/>
              <a:pathLst>
                <a:path w="8282" h="10089" extrusionOk="0">
                  <a:moveTo>
                    <a:pt x="8282" y="0"/>
                  </a:moveTo>
                  <a:cubicBezTo>
                    <a:pt x="5988" y="2801"/>
                    <a:pt x="2578" y="6942"/>
                    <a:pt x="1" y="10088"/>
                  </a:cubicBezTo>
                  <a:lnTo>
                    <a:pt x="1218" y="10088"/>
                  </a:lnTo>
                  <a:lnTo>
                    <a:pt x="8282" y="1604"/>
                  </a:lnTo>
                  <a:lnTo>
                    <a:pt x="82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8"/>
            <p:cNvSpPr/>
            <p:nvPr/>
          </p:nvSpPr>
          <p:spPr>
            <a:xfrm>
              <a:off x="1674675" y="3399175"/>
              <a:ext cx="322250" cy="255225"/>
            </a:xfrm>
            <a:custGeom>
              <a:avLst/>
              <a:gdLst/>
              <a:ahLst/>
              <a:cxnLst/>
              <a:rect l="l" t="t" r="r" b="b"/>
              <a:pathLst>
                <a:path w="12890" h="10209" extrusionOk="0">
                  <a:moveTo>
                    <a:pt x="11509" y="1"/>
                  </a:moveTo>
                  <a:lnTo>
                    <a:pt x="1" y="9987"/>
                  </a:lnTo>
                  <a:cubicBezTo>
                    <a:pt x="1" y="9987"/>
                    <a:pt x="1571" y="10209"/>
                    <a:pt x="3775" y="10209"/>
                  </a:cubicBezTo>
                  <a:cubicBezTo>
                    <a:pt x="5460" y="10209"/>
                    <a:pt x="7515" y="10079"/>
                    <a:pt x="9520" y="9622"/>
                  </a:cubicBezTo>
                  <a:cubicBezTo>
                    <a:pt x="12240" y="6516"/>
                    <a:pt x="12890" y="2660"/>
                    <a:pt x="12890" y="2660"/>
                  </a:cubicBezTo>
                  <a:lnTo>
                    <a:pt x="11509"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1674675" y="2483750"/>
              <a:ext cx="466875" cy="506450"/>
            </a:xfrm>
            <a:custGeom>
              <a:avLst/>
              <a:gdLst/>
              <a:ahLst/>
              <a:cxnLst/>
              <a:rect l="l" t="t" r="r" b="b"/>
              <a:pathLst>
                <a:path w="18675" h="20258" extrusionOk="0">
                  <a:moveTo>
                    <a:pt x="14777" y="1"/>
                  </a:moveTo>
                  <a:lnTo>
                    <a:pt x="12220" y="224"/>
                  </a:lnTo>
                  <a:lnTo>
                    <a:pt x="1" y="10454"/>
                  </a:lnTo>
                  <a:lnTo>
                    <a:pt x="731" y="15021"/>
                  </a:lnTo>
                  <a:lnTo>
                    <a:pt x="6212" y="20258"/>
                  </a:lnTo>
                  <a:lnTo>
                    <a:pt x="7511" y="20258"/>
                  </a:lnTo>
                  <a:lnTo>
                    <a:pt x="18674" y="7734"/>
                  </a:lnTo>
                  <a:lnTo>
                    <a:pt x="18674" y="5035"/>
                  </a:lnTo>
                  <a:lnTo>
                    <a:pt x="147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2062350" y="2248825"/>
              <a:ext cx="431350" cy="358275"/>
            </a:xfrm>
            <a:custGeom>
              <a:avLst/>
              <a:gdLst/>
              <a:ahLst/>
              <a:cxnLst/>
              <a:rect l="l" t="t" r="r" b="b"/>
              <a:pathLst>
                <a:path w="17254" h="14331" extrusionOk="0">
                  <a:moveTo>
                    <a:pt x="12971" y="0"/>
                  </a:moveTo>
                  <a:lnTo>
                    <a:pt x="630" y="6658"/>
                  </a:lnTo>
                  <a:lnTo>
                    <a:pt x="1" y="8972"/>
                  </a:lnTo>
                  <a:lnTo>
                    <a:pt x="4000" y="13924"/>
                  </a:lnTo>
                  <a:lnTo>
                    <a:pt x="6374" y="14330"/>
                  </a:lnTo>
                  <a:lnTo>
                    <a:pt x="16970" y="7165"/>
                  </a:lnTo>
                  <a:lnTo>
                    <a:pt x="17254" y="4689"/>
                  </a:lnTo>
                  <a:lnTo>
                    <a:pt x="15001" y="568"/>
                  </a:lnTo>
                  <a:lnTo>
                    <a:pt x="129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2457150" y="2156650"/>
              <a:ext cx="367575" cy="240350"/>
            </a:xfrm>
            <a:custGeom>
              <a:avLst/>
              <a:gdLst/>
              <a:ahLst/>
              <a:cxnLst/>
              <a:rect l="l" t="t" r="r" b="b"/>
              <a:pathLst>
                <a:path w="14703" h="9614" extrusionOk="0">
                  <a:moveTo>
                    <a:pt x="12878" y="1"/>
                  </a:moveTo>
                  <a:cubicBezTo>
                    <a:pt x="12768" y="1"/>
                    <a:pt x="12657" y="11"/>
                    <a:pt x="12544" y="33"/>
                  </a:cubicBezTo>
                  <a:lnTo>
                    <a:pt x="1807" y="2104"/>
                  </a:lnTo>
                  <a:lnTo>
                    <a:pt x="1" y="3971"/>
                  </a:lnTo>
                  <a:lnTo>
                    <a:pt x="2132" y="8254"/>
                  </a:lnTo>
                  <a:lnTo>
                    <a:pt x="3837" y="9614"/>
                  </a:lnTo>
                  <a:lnTo>
                    <a:pt x="9967" y="7564"/>
                  </a:lnTo>
                  <a:cubicBezTo>
                    <a:pt x="12463" y="6732"/>
                    <a:pt x="14249" y="4540"/>
                    <a:pt x="14574" y="1921"/>
                  </a:cubicBezTo>
                  <a:cubicBezTo>
                    <a:pt x="14702" y="879"/>
                    <a:pt x="13874" y="1"/>
                    <a:pt x="12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1630525" y="3068325"/>
              <a:ext cx="600325" cy="554150"/>
            </a:xfrm>
            <a:custGeom>
              <a:avLst/>
              <a:gdLst/>
              <a:ahLst/>
              <a:cxnLst/>
              <a:rect l="l" t="t" r="r" b="b"/>
              <a:pathLst>
                <a:path w="24013" h="22166" extrusionOk="0">
                  <a:moveTo>
                    <a:pt x="19202" y="1"/>
                  </a:moveTo>
                  <a:lnTo>
                    <a:pt x="1" y="10068"/>
                  </a:lnTo>
                  <a:lnTo>
                    <a:pt x="6841" y="22166"/>
                  </a:lnTo>
                  <a:cubicBezTo>
                    <a:pt x="6841" y="22166"/>
                    <a:pt x="23628" y="8728"/>
                    <a:pt x="23728" y="8728"/>
                  </a:cubicBezTo>
                  <a:cubicBezTo>
                    <a:pt x="23728" y="8728"/>
                    <a:pt x="23729" y="8728"/>
                    <a:pt x="23729" y="8729"/>
                  </a:cubicBezTo>
                  <a:cubicBezTo>
                    <a:pt x="23729" y="8730"/>
                    <a:pt x="23729" y="8731"/>
                    <a:pt x="23729" y="8731"/>
                  </a:cubicBezTo>
                  <a:cubicBezTo>
                    <a:pt x="23741" y="8731"/>
                    <a:pt x="24013" y="6942"/>
                    <a:pt x="24013" y="6942"/>
                  </a:cubicBezTo>
                  <a:lnTo>
                    <a:pt x="204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8"/>
            <p:cNvSpPr/>
            <p:nvPr/>
          </p:nvSpPr>
          <p:spPr>
            <a:xfrm>
              <a:off x="2167900" y="2926925"/>
              <a:ext cx="374025" cy="324100"/>
            </a:xfrm>
            <a:custGeom>
              <a:avLst/>
              <a:gdLst/>
              <a:ahLst/>
              <a:cxnLst/>
              <a:rect l="l" t="t" r="r" b="b"/>
              <a:pathLst>
                <a:path w="14961" h="12964" extrusionOk="0">
                  <a:moveTo>
                    <a:pt x="10957" y="1"/>
                  </a:moveTo>
                  <a:cubicBezTo>
                    <a:pt x="7302" y="1"/>
                    <a:pt x="1" y="4175"/>
                    <a:pt x="1" y="4175"/>
                  </a:cubicBezTo>
                  <a:lnTo>
                    <a:pt x="1" y="5657"/>
                  </a:lnTo>
                  <a:lnTo>
                    <a:pt x="3066" y="12071"/>
                  </a:lnTo>
                  <a:lnTo>
                    <a:pt x="4629" y="12964"/>
                  </a:lnTo>
                  <a:cubicBezTo>
                    <a:pt x="4629" y="12964"/>
                    <a:pt x="10332" y="8803"/>
                    <a:pt x="11916" y="7098"/>
                  </a:cubicBezTo>
                  <a:cubicBezTo>
                    <a:pt x="13479" y="5413"/>
                    <a:pt x="14960" y="2084"/>
                    <a:pt x="12362" y="339"/>
                  </a:cubicBezTo>
                  <a:cubicBezTo>
                    <a:pt x="12011" y="103"/>
                    <a:pt x="11528" y="1"/>
                    <a:pt x="109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a:off x="1742675" y="2998300"/>
              <a:ext cx="770825" cy="624175"/>
            </a:xfrm>
            <a:custGeom>
              <a:avLst/>
              <a:gdLst/>
              <a:ahLst/>
              <a:cxnLst/>
              <a:rect l="l" t="t" r="r" b="b"/>
              <a:pathLst>
                <a:path w="30833" h="24967" extrusionOk="0">
                  <a:moveTo>
                    <a:pt x="30772" y="1"/>
                  </a:moveTo>
                  <a:lnTo>
                    <a:pt x="30772" y="1"/>
                  </a:lnTo>
                  <a:cubicBezTo>
                    <a:pt x="30163" y="1198"/>
                    <a:pt x="28965" y="3086"/>
                    <a:pt x="26976" y="4527"/>
                  </a:cubicBezTo>
                  <a:cubicBezTo>
                    <a:pt x="23850" y="6780"/>
                    <a:pt x="22389" y="7511"/>
                    <a:pt x="22389" y="7511"/>
                  </a:cubicBezTo>
                  <a:lnTo>
                    <a:pt x="21678" y="5664"/>
                  </a:lnTo>
                  <a:lnTo>
                    <a:pt x="16401" y="9317"/>
                  </a:lnTo>
                  <a:lnTo>
                    <a:pt x="17862" y="10596"/>
                  </a:lnTo>
                  <a:lnTo>
                    <a:pt x="5846" y="19385"/>
                  </a:lnTo>
                  <a:cubicBezTo>
                    <a:pt x="5846" y="19385"/>
                    <a:pt x="5197" y="17741"/>
                    <a:pt x="4547" y="16624"/>
                  </a:cubicBezTo>
                  <a:cubicBezTo>
                    <a:pt x="4515" y="16566"/>
                    <a:pt x="4461" y="16539"/>
                    <a:pt x="4388" y="16539"/>
                  </a:cubicBezTo>
                  <a:cubicBezTo>
                    <a:pt x="3770" y="16539"/>
                    <a:pt x="1780" y="18516"/>
                    <a:pt x="0" y="20785"/>
                  </a:cubicBezTo>
                  <a:lnTo>
                    <a:pt x="2355" y="24967"/>
                  </a:lnTo>
                  <a:cubicBezTo>
                    <a:pt x="2355" y="24967"/>
                    <a:pt x="19142" y="11529"/>
                    <a:pt x="19242" y="11529"/>
                  </a:cubicBezTo>
                  <a:cubicBezTo>
                    <a:pt x="19242" y="11529"/>
                    <a:pt x="19243" y="11529"/>
                    <a:pt x="19243" y="11530"/>
                  </a:cubicBezTo>
                  <a:cubicBezTo>
                    <a:pt x="19243" y="11531"/>
                    <a:pt x="19243" y="11532"/>
                    <a:pt x="19243" y="11532"/>
                  </a:cubicBezTo>
                  <a:cubicBezTo>
                    <a:pt x="19255" y="11532"/>
                    <a:pt x="19527" y="9743"/>
                    <a:pt x="19527" y="9743"/>
                  </a:cubicBezTo>
                  <a:lnTo>
                    <a:pt x="19466" y="9642"/>
                  </a:lnTo>
                  <a:cubicBezTo>
                    <a:pt x="19730" y="9540"/>
                    <a:pt x="19973" y="9419"/>
                    <a:pt x="20176" y="9277"/>
                  </a:cubicBezTo>
                  <a:lnTo>
                    <a:pt x="21638" y="10109"/>
                  </a:lnTo>
                  <a:cubicBezTo>
                    <a:pt x="21638" y="10109"/>
                    <a:pt x="27341" y="5948"/>
                    <a:pt x="28925" y="4243"/>
                  </a:cubicBezTo>
                  <a:cubicBezTo>
                    <a:pt x="29899" y="3208"/>
                    <a:pt x="30833" y="1543"/>
                    <a:pt x="30772"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1793425" y="3269275"/>
              <a:ext cx="433375" cy="353200"/>
            </a:xfrm>
            <a:custGeom>
              <a:avLst/>
              <a:gdLst/>
              <a:ahLst/>
              <a:cxnLst/>
              <a:rect l="l" t="t" r="r" b="b"/>
              <a:pathLst>
                <a:path w="17335" h="14128" extrusionOk="0">
                  <a:moveTo>
                    <a:pt x="17334" y="0"/>
                  </a:moveTo>
                  <a:lnTo>
                    <a:pt x="0" y="13194"/>
                  </a:lnTo>
                  <a:lnTo>
                    <a:pt x="325" y="14128"/>
                  </a:lnTo>
                  <a:lnTo>
                    <a:pt x="17213" y="691"/>
                  </a:lnTo>
                  <a:lnTo>
                    <a:pt x="17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1535125" y="3314950"/>
              <a:ext cx="336475" cy="336450"/>
            </a:xfrm>
            <a:custGeom>
              <a:avLst/>
              <a:gdLst/>
              <a:ahLst/>
              <a:cxnLst/>
              <a:rect l="l" t="t" r="r" b="b"/>
              <a:pathLst>
                <a:path w="13459" h="13458" extrusionOk="0">
                  <a:moveTo>
                    <a:pt x="6719" y="0"/>
                  </a:moveTo>
                  <a:cubicBezTo>
                    <a:pt x="3005" y="0"/>
                    <a:pt x="1" y="3004"/>
                    <a:pt x="1" y="6719"/>
                  </a:cubicBezTo>
                  <a:cubicBezTo>
                    <a:pt x="1" y="10433"/>
                    <a:pt x="3005" y="13458"/>
                    <a:pt x="6719" y="13458"/>
                  </a:cubicBezTo>
                  <a:cubicBezTo>
                    <a:pt x="10434" y="13458"/>
                    <a:pt x="13458" y="10433"/>
                    <a:pt x="13458" y="6719"/>
                  </a:cubicBezTo>
                  <a:cubicBezTo>
                    <a:pt x="13458" y="3004"/>
                    <a:pt x="10434" y="0"/>
                    <a:pt x="6719"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2111575" y="3070350"/>
              <a:ext cx="174600" cy="174600"/>
            </a:xfrm>
            <a:custGeom>
              <a:avLst/>
              <a:gdLst/>
              <a:ahLst/>
              <a:cxnLst/>
              <a:rect l="l" t="t" r="r" b="b"/>
              <a:pathLst>
                <a:path w="6984" h="6984" extrusionOk="0">
                  <a:moveTo>
                    <a:pt x="3492" y="1"/>
                  </a:moveTo>
                  <a:cubicBezTo>
                    <a:pt x="1564" y="1"/>
                    <a:pt x="1" y="1564"/>
                    <a:pt x="1" y="3492"/>
                  </a:cubicBezTo>
                  <a:cubicBezTo>
                    <a:pt x="1" y="5420"/>
                    <a:pt x="1564" y="6983"/>
                    <a:pt x="3492" y="6983"/>
                  </a:cubicBezTo>
                  <a:cubicBezTo>
                    <a:pt x="5420" y="6983"/>
                    <a:pt x="6983" y="5420"/>
                    <a:pt x="6983" y="3492"/>
                  </a:cubicBezTo>
                  <a:cubicBezTo>
                    <a:pt x="6983" y="1564"/>
                    <a:pt x="5420" y="1"/>
                    <a:pt x="3492"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2127325" y="3079500"/>
              <a:ext cx="149700" cy="119775"/>
            </a:xfrm>
            <a:custGeom>
              <a:avLst/>
              <a:gdLst/>
              <a:ahLst/>
              <a:cxnLst/>
              <a:rect l="l" t="t" r="r" b="b"/>
              <a:pathLst>
                <a:path w="5988" h="4791" extrusionOk="0">
                  <a:moveTo>
                    <a:pt x="2862" y="0"/>
                  </a:moveTo>
                  <a:cubicBezTo>
                    <a:pt x="1583" y="0"/>
                    <a:pt x="467" y="772"/>
                    <a:pt x="0" y="1888"/>
                  </a:cubicBezTo>
                  <a:cubicBezTo>
                    <a:pt x="548" y="1015"/>
                    <a:pt x="1522" y="426"/>
                    <a:pt x="2639" y="426"/>
                  </a:cubicBezTo>
                  <a:cubicBezTo>
                    <a:pt x="4364" y="426"/>
                    <a:pt x="5765" y="1827"/>
                    <a:pt x="5765" y="3552"/>
                  </a:cubicBezTo>
                  <a:cubicBezTo>
                    <a:pt x="5765" y="3999"/>
                    <a:pt x="5663" y="4405"/>
                    <a:pt x="5501" y="4790"/>
                  </a:cubicBezTo>
                  <a:cubicBezTo>
                    <a:pt x="5805" y="4303"/>
                    <a:pt x="5988" y="3735"/>
                    <a:pt x="5988" y="3126"/>
                  </a:cubicBezTo>
                  <a:cubicBezTo>
                    <a:pt x="5988" y="1401"/>
                    <a:pt x="4587" y="0"/>
                    <a:pt x="2862" y="0"/>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1569625" y="3336250"/>
              <a:ext cx="279625" cy="223800"/>
            </a:xfrm>
            <a:custGeom>
              <a:avLst/>
              <a:gdLst/>
              <a:ahLst/>
              <a:cxnLst/>
              <a:rect l="l" t="t" r="r" b="b"/>
              <a:pathLst>
                <a:path w="11185" h="8952" extrusionOk="0">
                  <a:moveTo>
                    <a:pt x="5360" y="1"/>
                  </a:moveTo>
                  <a:cubicBezTo>
                    <a:pt x="2964" y="1"/>
                    <a:pt x="894" y="1462"/>
                    <a:pt x="1" y="3533"/>
                  </a:cubicBezTo>
                  <a:cubicBezTo>
                    <a:pt x="1036" y="1909"/>
                    <a:pt x="2863" y="813"/>
                    <a:pt x="4933" y="813"/>
                  </a:cubicBezTo>
                  <a:cubicBezTo>
                    <a:pt x="8140" y="813"/>
                    <a:pt x="10759" y="3431"/>
                    <a:pt x="10759" y="6638"/>
                  </a:cubicBezTo>
                  <a:cubicBezTo>
                    <a:pt x="10759" y="7470"/>
                    <a:pt x="10596" y="8242"/>
                    <a:pt x="10292" y="8952"/>
                  </a:cubicBezTo>
                  <a:cubicBezTo>
                    <a:pt x="10860" y="8059"/>
                    <a:pt x="11185" y="6983"/>
                    <a:pt x="11185" y="5846"/>
                  </a:cubicBezTo>
                  <a:cubicBezTo>
                    <a:pt x="11185" y="2619"/>
                    <a:pt x="8587" y="1"/>
                    <a:pt x="5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1324025" y="3150525"/>
              <a:ext cx="532350" cy="695225"/>
            </a:xfrm>
            <a:custGeom>
              <a:avLst/>
              <a:gdLst/>
              <a:ahLst/>
              <a:cxnLst/>
              <a:rect l="l" t="t" r="r" b="b"/>
              <a:pathLst>
                <a:path w="21294" h="27809" extrusionOk="0">
                  <a:moveTo>
                    <a:pt x="15813" y="1"/>
                  </a:moveTo>
                  <a:cubicBezTo>
                    <a:pt x="7105" y="1"/>
                    <a:pt x="1" y="7085"/>
                    <a:pt x="1" y="15813"/>
                  </a:cubicBezTo>
                  <a:cubicBezTo>
                    <a:pt x="1" y="20603"/>
                    <a:pt x="2152" y="24886"/>
                    <a:pt x="5522" y="27809"/>
                  </a:cubicBezTo>
                  <a:cubicBezTo>
                    <a:pt x="5765" y="27727"/>
                    <a:pt x="6009" y="27626"/>
                    <a:pt x="6273" y="27545"/>
                  </a:cubicBezTo>
                  <a:cubicBezTo>
                    <a:pt x="2863" y="24764"/>
                    <a:pt x="691" y="20542"/>
                    <a:pt x="691" y="15813"/>
                  </a:cubicBezTo>
                  <a:cubicBezTo>
                    <a:pt x="691" y="7450"/>
                    <a:pt x="7470" y="671"/>
                    <a:pt x="15813" y="671"/>
                  </a:cubicBezTo>
                  <a:cubicBezTo>
                    <a:pt x="17761" y="671"/>
                    <a:pt x="19608" y="1036"/>
                    <a:pt x="21293" y="1706"/>
                  </a:cubicBezTo>
                  <a:lnTo>
                    <a:pt x="21253" y="1604"/>
                  </a:lnTo>
                  <a:lnTo>
                    <a:pt x="21171" y="935"/>
                  </a:lnTo>
                  <a:cubicBezTo>
                    <a:pt x="19507" y="326"/>
                    <a:pt x="17700" y="1"/>
                    <a:pt x="15813"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927725" y="3772150"/>
              <a:ext cx="348625" cy="799750"/>
            </a:xfrm>
            <a:custGeom>
              <a:avLst/>
              <a:gdLst/>
              <a:ahLst/>
              <a:cxnLst/>
              <a:rect l="l" t="t" r="r" b="b"/>
              <a:pathLst>
                <a:path w="13945" h="31990" extrusionOk="0">
                  <a:moveTo>
                    <a:pt x="13945" y="0"/>
                  </a:moveTo>
                  <a:lnTo>
                    <a:pt x="0" y="31989"/>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a:off x="1773125" y="2566475"/>
              <a:ext cx="334425" cy="369425"/>
            </a:xfrm>
            <a:custGeom>
              <a:avLst/>
              <a:gdLst/>
              <a:ahLst/>
              <a:cxnLst/>
              <a:rect l="l" t="t" r="r" b="b"/>
              <a:pathLst>
                <a:path w="13377" h="14777" extrusionOk="0">
                  <a:moveTo>
                    <a:pt x="0" y="14777"/>
                  </a:moveTo>
                  <a:lnTo>
                    <a:pt x="13376" y="0"/>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2127325" y="2341675"/>
              <a:ext cx="353200" cy="211625"/>
            </a:xfrm>
            <a:custGeom>
              <a:avLst/>
              <a:gdLst/>
              <a:ahLst/>
              <a:cxnLst/>
              <a:rect l="l" t="t" r="r" b="b"/>
              <a:pathLst>
                <a:path w="14128" h="8465" extrusionOk="0">
                  <a:moveTo>
                    <a:pt x="0" y="8465"/>
                  </a:moveTo>
                  <a:lnTo>
                    <a:pt x="14127" y="1"/>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2492675" y="2220900"/>
              <a:ext cx="325800" cy="121300"/>
            </a:xfrm>
            <a:custGeom>
              <a:avLst/>
              <a:gdLst/>
              <a:ahLst/>
              <a:cxnLst/>
              <a:rect l="l" t="t" r="r" b="b"/>
              <a:pathLst>
                <a:path w="13032" h="4852" extrusionOk="0">
                  <a:moveTo>
                    <a:pt x="13031" y="1"/>
                  </a:moveTo>
                  <a:lnTo>
                    <a:pt x="0" y="4243"/>
                  </a:lnTo>
                  <a:lnTo>
                    <a:pt x="305" y="4852"/>
                  </a:lnTo>
                  <a:lnTo>
                    <a:pt x="12808" y="772"/>
                  </a:lnTo>
                  <a:cubicBezTo>
                    <a:pt x="12910" y="528"/>
                    <a:pt x="12971" y="265"/>
                    <a:pt x="13031"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8"/>
            <p:cNvSpPr/>
            <p:nvPr/>
          </p:nvSpPr>
          <p:spPr>
            <a:xfrm>
              <a:off x="1038350" y="3810725"/>
              <a:ext cx="360300" cy="902250"/>
            </a:xfrm>
            <a:custGeom>
              <a:avLst/>
              <a:gdLst/>
              <a:ahLst/>
              <a:cxnLst/>
              <a:rect l="l" t="t" r="r" b="b"/>
              <a:pathLst>
                <a:path w="14412" h="36090" extrusionOk="0">
                  <a:moveTo>
                    <a:pt x="11428" y="0"/>
                  </a:moveTo>
                  <a:lnTo>
                    <a:pt x="0" y="33735"/>
                  </a:lnTo>
                  <a:lnTo>
                    <a:pt x="6394" y="36089"/>
                  </a:lnTo>
                  <a:lnTo>
                    <a:pt x="14412" y="2375"/>
                  </a:lnTo>
                  <a:lnTo>
                    <a:pt x="11428" y="0"/>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8"/>
            <p:cNvSpPr/>
            <p:nvPr/>
          </p:nvSpPr>
          <p:spPr>
            <a:xfrm>
              <a:off x="2342475" y="3201775"/>
              <a:ext cx="310575" cy="324800"/>
            </a:xfrm>
            <a:custGeom>
              <a:avLst/>
              <a:gdLst/>
              <a:ahLst/>
              <a:cxnLst/>
              <a:rect l="l" t="t" r="r" b="b"/>
              <a:pathLst>
                <a:path w="12423" h="12992" extrusionOk="0">
                  <a:moveTo>
                    <a:pt x="11286" y="1"/>
                  </a:moveTo>
                  <a:lnTo>
                    <a:pt x="0" y="12991"/>
                  </a:lnTo>
                  <a:cubicBezTo>
                    <a:pt x="3025" y="11286"/>
                    <a:pt x="12422" y="2457"/>
                    <a:pt x="12422" y="2457"/>
                  </a:cubicBezTo>
                  <a:lnTo>
                    <a:pt x="112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8"/>
            <p:cNvSpPr/>
            <p:nvPr/>
          </p:nvSpPr>
          <p:spPr>
            <a:xfrm>
              <a:off x="2261775" y="3182500"/>
              <a:ext cx="284200" cy="170200"/>
            </a:xfrm>
            <a:custGeom>
              <a:avLst/>
              <a:gdLst/>
              <a:ahLst/>
              <a:cxnLst/>
              <a:rect l="l" t="t" r="r" b="b"/>
              <a:pathLst>
                <a:path w="11368" h="6808" extrusionOk="0">
                  <a:moveTo>
                    <a:pt x="11368" y="1"/>
                  </a:moveTo>
                  <a:lnTo>
                    <a:pt x="1" y="5176"/>
                  </a:lnTo>
                  <a:cubicBezTo>
                    <a:pt x="298" y="6128"/>
                    <a:pt x="835" y="6807"/>
                    <a:pt x="1437" y="6807"/>
                  </a:cubicBezTo>
                  <a:cubicBezTo>
                    <a:pt x="1656" y="6807"/>
                    <a:pt x="1884" y="6717"/>
                    <a:pt x="2112" y="6516"/>
                  </a:cubicBezTo>
                  <a:cubicBezTo>
                    <a:pt x="3512" y="5319"/>
                    <a:pt x="9724" y="934"/>
                    <a:pt x="1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a:off x="2512450" y="2908475"/>
              <a:ext cx="91375" cy="203000"/>
            </a:xfrm>
            <a:custGeom>
              <a:avLst/>
              <a:gdLst/>
              <a:ahLst/>
              <a:cxnLst/>
              <a:rect l="l" t="t" r="r" b="b"/>
              <a:pathLst>
                <a:path w="3655" h="8120" extrusionOk="0">
                  <a:moveTo>
                    <a:pt x="1" y="1"/>
                  </a:moveTo>
                  <a:lnTo>
                    <a:pt x="1625" y="1747"/>
                  </a:lnTo>
                  <a:lnTo>
                    <a:pt x="2741" y="5684"/>
                  </a:lnTo>
                  <a:lnTo>
                    <a:pt x="1726" y="8120"/>
                  </a:lnTo>
                  <a:lnTo>
                    <a:pt x="3655" y="6395"/>
                  </a:lnTo>
                  <a:lnTo>
                    <a:pt x="2416" y="140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2162325" y="2366025"/>
              <a:ext cx="331375" cy="241075"/>
            </a:xfrm>
            <a:custGeom>
              <a:avLst/>
              <a:gdLst/>
              <a:ahLst/>
              <a:cxnLst/>
              <a:rect l="l" t="t" r="r" b="b"/>
              <a:pathLst>
                <a:path w="13255" h="9643" extrusionOk="0">
                  <a:moveTo>
                    <a:pt x="13255" y="1"/>
                  </a:moveTo>
                  <a:lnTo>
                    <a:pt x="1" y="9236"/>
                  </a:lnTo>
                  <a:lnTo>
                    <a:pt x="2375" y="9642"/>
                  </a:lnTo>
                  <a:lnTo>
                    <a:pt x="12971" y="2477"/>
                  </a:lnTo>
                  <a:lnTo>
                    <a:pt x="13255"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1829950" y="2609600"/>
              <a:ext cx="311600" cy="380600"/>
            </a:xfrm>
            <a:custGeom>
              <a:avLst/>
              <a:gdLst/>
              <a:ahLst/>
              <a:cxnLst/>
              <a:rect l="l" t="t" r="r" b="b"/>
              <a:pathLst>
                <a:path w="12464" h="15224" extrusionOk="0">
                  <a:moveTo>
                    <a:pt x="12463" y="1"/>
                  </a:moveTo>
                  <a:lnTo>
                    <a:pt x="1" y="15224"/>
                  </a:lnTo>
                  <a:lnTo>
                    <a:pt x="1300" y="15224"/>
                  </a:lnTo>
                  <a:lnTo>
                    <a:pt x="12463" y="2700"/>
                  </a:lnTo>
                  <a:lnTo>
                    <a:pt x="12463"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2510425" y="2261500"/>
              <a:ext cx="293850" cy="135500"/>
            </a:xfrm>
            <a:custGeom>
              <a:avLst/>
              <a:gdLst/>
              <a:ahLst/>
              <a:cxnLst/>
              <a:rect l="l" t="t" r="r" b="b"/>
              <a:pathLst>
                <a:path w="11754" h="5420" extrusionOk="0">
                  <a:moveTo>
                    <a:pt x="11753" y="0"/>
                  </a:moveTo>
                  <a:lnTo>
                    <a:pt x="11753" y="0"/>
                  </a:lnTo>
                  <a:cubicBezTo>
                    <a:pt x="11733" y="0"/>
                    <a:pt x="9784" y="995"/>
                    <a:pt x="7206" y="1929"/>
                  </a:cubicBezTo>
                  <a:cubicBezTo>
                    <a:pt x="4629" y="2842"/>
                    <a:pt x="1" y="4060"/>
                    <a:pt x="1" y="4060"/>
                  </a:cubicBezTo>
                  <a:lnTo>
                    <a:pt x="1706" y="5420"/>
                  </a:lnTo>
                  <a:lnTo>
                    <a:pt x="7836" y="3370"/>
                  </a:lnTo>
                  <a:cubicBezTo>
                    <a:pt x="9561" y="2802"/>
                    <a:pt x="10941" y="1563"/>
                    <a:pt x="11753"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8"/>
            <p:cNvSpPr/>
            <p:nvPr/>
          </p:nvSpPr>
          <p:spPr>
            <a:xfrm>
              <a:off x="2468825" y="3251000"/>
              <a:ext cx="184225" cy="177625"/>
            </a:xfrm>
            <a:custGeom>
              <a:avLst/>
              <a:gdLst/>
              <a:ahLst/>
              <a:cxnLst/>
              <a:rect l="l" t="t" r="r" b="b"/>
              <a:pathLst>
                <a:path w="7369" h="7105" extrusionOk="0">
                  <a:moveTo>
                    <a:pt x="7145" y="1"/>
                  </a:moveTo>
                  <a:lnTo>
                    <a:pt x="0" y="7105"/>
                  </a:lnTo>
                  <a:cubicBezTo>
                    <a:pt x="3552" y="4060"/>
                    <a:pt x="7368" y="488"/>
                    <a:pt x="7368" y="488"/>
                  </a:cubicBezTo>
                  <a:lnTo>
                    <a:pt x="71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8"/>
            <p:cNvSpPr/>
            <p:nvPr/>
          </p:nvSpPr>
          <p:spPr>
            <a:xfrm>
              <a:off x="2670275" y="3167775"/>
              <a:ext cx="20325" cy="69550"/>
            </a:xfrm>
            <a:custGeom>
              <a:avLst/>
              <a:gdLst/>
              <a:ahLst/>
              <a:cxnLst/>
              <a:rect l="l" t="t" r="r" b="b"/>
              <a:pathLst>
                <a:path w="813" h="2782" extrusionOk="0">
                  <a:moveTo>
                    <a:pt x="264" y="1"/>
                  </a:moveTo>
                  <a:lnTo>
                    <a:pt x="1" y="143"/>
                  </a:lnTo>
                  <a:cubicBezTo>
                    <a:pt x="346" y="590"/>
                    <a:pt x="569" y="1158"/>
                    <a:pt x="569" y="1767"/>
                  </a:cubicBezTo>
                  <a:cubicBezTo>
                    <a:pt x="569" y="2132"/>
                    <a:pt x="488" y="2477"/>
                    <a:pt x="366" y="2782"/>
                  </a:cubicBezTo>
                  <a:cubicBezTo>
                    <a:pt x="650" y="2416"/>
                    <a:pt x="812" y="1950"/>
                    <a:pt x="812" y="1442"/>
                  </a:cubicBezTo>
                  <a:cubicBezTo>
                    <a:pt x="812" y="894"/>
                    <a:pt x="609" y="387"/>
                    <a:pt x="2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8"/>
            <p:cNvSpPr/>
            <p:nvPr/>
          </p:nvSpPr>
          <p:spPr>
            <a:xfrm>
              <a:off x="2502325" y="2156675"/>
              <a:ext cx="313100" cy="52575"/>
            </a:xfrm>
            <a:custGeom>
              <a:avLst/>
              <a:gdLst/>
              <a:ahLst/>
              <a:cxnLst/>
              <a:rect l="l" t="t" r="r" b="b"/>
              <a:pathLst>
                <a:path w="12524" h="2103" extrusionOk="0">
                  <a:moveTo>
                    <a:pt x="11066" y="1"/>
                  </a:moveTo>
                  <a:cubicBezTo>
                    <a:pt x="10958" y="1"/>
                    <a:pt x="10848" y="11"/>
                    <a:pt x="10737" y="32"/>
                  </a:cubicBezTo>
                  <a:lnTo>
                    <a:pt x="0" y="2103"/>
                  </a:lnTo>
                  <a:lnTo>
                    <a:pt x="0" y="2103"/>
                  </a:lnTo>
                  <a:lnTo>
                    <a:pt x="12524" y="824"/>
                  </a:lnTo>
                  <a:cubicBezTo>
                    <a:pt x="12214" y="325"/>
                    <a:pt x="11670" y="1"/>
                    <a:pt x="1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2062350" y="2248825"/>
              <a:ext cx="375025" cy="224300"/>
            </a:xfrm>
            <a:custGeom>
              <a:avLst/>
              <a:gdLst/>
              <a:ahLst/>
              <a:cxnLst/>
              <a:rect l="l" t="t" r="r" b="b"/>
              <a:pathLst>
                <a:path w="15001" h="8972" extrusionOk="0">
                  <a:moveTo>
                    <a:pt x="12971" y="0"/>
                  </a:moveTo>
                  <a:lnTo>
                    <a:pt x="630" y="6658"/>
                  </a:lnTo>
                  <a:lnTo>
                    <a:pt x="1" y="8972"/>
                  </a:lnTo>
                  <a:lnTo>
                    <a:pt x="996" y="7165"/>
                  </a:lnTo>
                  <a:lnTo>
                    <a:pt x="12586" y="1116"/>
                  </a:lnTo>
                  <a:lnTo>
                    <a:pt x="15001" y="568"/>
                  </a:lnTo>
                  <a:lnTo>
                    <a:pt x="129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8"/>
            <p:cNvSpPr/>
            <p:nvPr/>
          </p:nvSpPr>
          <p:spPr>
            <a:xfrm>
              <a:off x="1674675" y="2483750"/>
              <a:ext cx="369450" cy="375550"/>
            </a:xfrm>
            <a:custGeom>
              <a:avLst/>
              <a:gdLst/>
              <a:ahLst/>
              <a:cxnLst/>
              <a:rect l="l" t="t" r="r" b="b"/>
              <a:pathLst>
                <a:path w="14778" h="15022" extrusionOk="0">
                  <a:moveTo>
                    <a:pt x="14777" y="1"/>
                  </a:moveTo>
                  <a:lnTo>
                    <a:pt x="12220" y="224"/>
                  </a:lnTo>
                  <a:lnTo>
                    <a:pt x="1" y="10454"/>
                  </a:lnTo>
                  <a:lnTo>
                    <a:pt x="731" y="15021"/>
                  </a:lnTo>
                  <a:lnTo>
                    <a:pt x="1198" y="10901"/>
                  </a:lnTo>
                  <a:lnTo>
                    <a:pt x="12382" y="1198"/>
                  </a:lnTo>
                  <a:lnTo>
                    <a:pt x="14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8"/>
            <p:cNvSpPr/>
            <p:nvPr/>
          </p:nvSpPr>
          <p:spPr>
            <a:xfrm>
              <a:off x="1355500" y="2851750"/>
              <a:ext cx="313125" cy="264300"/>
            </a:xfrm>
            <a:custGeom>
              <a:avLst/>
              <a:gdLst/>
              <a:ahLst/>
              <a:cxnLst/>
              <a:rect l="l" t="t" r="r" b="b"/>
              <a:pathLst>
                <a:path w="12525" h="10572" extrusionOk="0">
                  <a:moveTo>
                    <a:pt x="8238" y="0"/>
                  </a:moveTo>
                  <a:cubicBezTo>
                    <a:pt x="8024" y="0"/>
                    <a:pt x="7832" y="24"/>
                    <a:pt x="7673" y="78"/>
                  </a:cubicBezTo>
                  <a:cubicBezTo>
                    <a:pt x="6130" y="606"/>
                    <a:pt x="4385" y="1275"/>
                    <a:pt x="3979" y="1742"/>
                  </a:cubicBezTo>
                  <a:cubicBezTo>
                    <a:pt x="3207" y="2574"/>
                    <a:pt x="3045" y="4949"/>
                    <a:pt x="1726" y="6634"/>
                  </a:cubicBezTo>
                  <a:cubicBezTo>
                    <a:pt x="1482" y="6959"/>
                    <a:pt x="853" y="7730"/>
                    <a:pt x="0" y="8785"/>
                  </a:cubicBezTo>
                  <a:lnTo>
                    <a:pt x="528" y="10572"/>
                  </a:lnTo>
                  <a:lnTo>
                    <a:pt x="1401" y="8664"/>
                  </a:lnTo>
                  <a:cubicBezTo>
                    <a:pt x="1401" y="8664"/>
                    <a:pt x="4080" y="6269"/>
                    <a:pt x="4364" y="4726"/>
                  </a:cubicBezTo>
                  <a:cubicBezTo>
                    <a:pt x="4649" y="3183"/>
                    <a:pt x="5095" y="2716"/>
                    <a:pt x="6902" y="1539"/>
                  </a:cubicBezTo>
                  <a:cubicBezTo>
                    <a:pt x="7619" y="1072"/>
                    <a:pt x="8654" y="931"/>
                    <a:pt x="9641" y="931"/>
                  </a:cubicBezTo>
                  <a:cubicBezTo>
                    <a:pt x="11138" y="931"/>
                    <a:pt x="12524" y="1255"/>
                    <a:pt x="12524" y="1255"/>
                  </a:cubicBezTo>
                  <a:cubicBezTo>
                    <a:pt x="12524" y="1255"/>
                    <a:pt x="9794" y="0"/>
                    <a:pt x="8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8"/>
            <p:cNvSpPr/>
            <p:nvPr/>
          </p:nvSpPr>
          <p:spPr>
            <a:xfrm>
              <a:off x="1121050" y="3061225"/>
              <a:ext cx="247675" cy="295850"/>
            </a:xfrm>
            <a:custGeom>
              <a:avLst/>
              <a:gdLst/>
              <a:ahLst/>
              <a:cxnLst/>
              <a:rect l="l" t="t" r="r" b="b"/>
              <a:pathLst>
                <a:path w="9907" h="11834" extrusionOk="0">
                  <a:moveTo>
                    <a:pt x="9703" y="0"/>
                  </a:moveTo>
                  <a:cubicBezTo>
                    <a:pt x="9520" y="203"/>
                    <a:pt x="9338" y="447"/>
                    <a:pt x="9135" y="691"/>
                  </a:cubicBezTo>
                  <a:cubicBezTo>
                    <a:pt x="9196" y="1117"/>
                    <a:pt x="9236" y="1563"/>
                    <a:pt x="9236" y="2010"/>
                  </a:cubicBezTo>
                  <a:cubicBezTo>
                    <a:pt x="9236" y="6902"/>
                    <a:pt x="5380" y="10900"/>
                    <a:pt x="569" y="11144"/>
                  </a:cubicBezTo>
                  <a:cubicBezTo>
                    <a:pt x="366" y="11387"/>
                    <a:pt x="184" y="11611"/>
                    <a:pt x="1" y="11834"/>
                  </a:cubicBezTo>
                  <a:lnTo>
                    <a:pt x="82" y="11834"/>
                  </a:lnTo>
                  <a:cubicBezTo>
                    <a:pt x="5502" y="11834"/>
                    <a:pt x="9906" y="7429"/>
                    <a:pt x="9906" y="2010"/>
                  </a:cubicBezTo>
                  <a:cubicBezTo>
                    <a:pt x="9906" y="1320"/>
                    <a:pt x="9845" y="650"/>
                    <a:pt x="9703"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1299675" y="3850300"/>
              <a:ext cx="98975" cy="436925"/>
            </a:xfrm>
            <a:custGeom>
              <a:avLst/>
              <a:gdLst/>
              <a:ahLst/>
              <a:cxnLst/>
              <a:rect l="l" t="t" r="r" b="b"/>
              <a:pathLst>
                <a:path w="3959" h="17477" extrusionOk="0">
                  <a:moveTo>
                    <a:pt x="2984" y="0"/>
                  </a:moveTo>
                  <a:lnTo>
                    <a:pt x="1" y="17476"/>
                  </a:lnTo>
                  <a:lnTo>
                    <a:pt x="3959" y="792"/>
                  </a:lnTo>
                  <a:lnTo>
                    <a:pt x="2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8"/>
            <p:cNvSpPr/>
            <p:nvPr/>
          </p:nvSpPr>
          <p:spPr>
            <a:xfrm>
              <a:off x="1387975" y="3826450"/>
              <a:ext cx="59400" cy="35550"/>
            </a:xfrm>
            <a:custGeom>
              <a:avLst/>
              <a:gdLst/>
              <a:ahLst/>
              <a:cxnLst/>
              <a:rect l="l" t="t" r="r" b="b"/>
              <a:pathLst>
                <a:path w="2376" h="1422" extrusionOk="0">
                  <a:moveTo>
                    <a:pt x="975" y="0"/>
                  </a:moveTo>
                  <a:lnTo>
                    <a:pt x="0" y="609"/>
                  </a:lnTo>
                  <a:lnTo>
                    <a:pt x="975" y="1421"/>
                  </a:lnTo>
                  <a:lnTo>
                    <a:pt x="2375" y="954"/>
                  </a:lnTo>
                  <a:lnTo>
                    <a:pt x="9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8"/>
            <p:cNvSpPr/>
            <p:nvPr/>
          </p:nvSpPr>
          <p:spPr>
            <a:xfrm>
              <a:off x="1506200" y="2736975"/>
              <a:ext cx="131450" cy="102025"/>
            </a:xfrm>
            <a:custGeom>
              <a:avLst/>
              <a:gdLst/>
              <a:ahLst/>
              <a:cxnLst/>
              <a:rect l="l" t="t" r="r" b="b"/>
              <a:pathLst>
                <a:path w="5258" h="4081" extrusionOk="0">
                  <a:moveTo>
                    <a:pt x="4974" y="0"/>
                  </a:moveTo>
                  <a:cubicBezTo>
                    <a:pt x="2497" y="0"/>
                    <a:pt x="468" y="1746"/>
                    <a:pt x="1" y="4080"/>
                  </a:cubicBezTo>
                  <a:cubicBezTo>
                    <a:pt x="853" y="2192"/>
                    <a:pt x="2761" y="873"/>
                    <a:pt x="4974" y="873"/>
                  </a:cubicBezTo>
                  <a:lnTo>
                    <a:pt x="5055" y="873"/>
                  </a:lnTo>
                  <a:lnTo>
                    <a:pt x="5258" y="21"/>
                  </a:lnTo>
                  <a:cubicBezTo>
                    <a:pt x="5156" y="0"/>
                    <a:pt x="5075" y="0"/>
                    <a:pt x="49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1038350" y="3368725"/>
              <a:ext cx="97950" cy="188300"/>
            </a:xfrm>
            <a:custGeom>
              <a:avLst/>
              <a:gdLst/>
              <a:ahLst/>
              <a:cxnLst/>
              <a:rect l="l" t="t" r="r" b="b"/>
              <a:pathLst>
                <a:path w="3918" h="7532" extrusionOk="0">
                  <a:moveTo>
                    <a:pt x="2923" y="1"/>
                  </a:moveTo>
                  <a:lnTo>
                    <a:pt x="0" y="3553"/>
                  </a:lnTo>
                  <a:lnTo>
                    <a:pt x="427" y="7531"/>
                  </a:lnTo>
                  <a:lnTo>
                    <a:pt x="873" y="3979"/>
                  </a:lnTo>
                  <a:lnTo>
                    <a:pt x="39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8"/>
            <p:cNvSpPr/>
            <p:nvPr/>
          </p:nvSpPr>
          <p:spPr>
            <a:xfrm>
              <a:off x="411650" y="3545825"/>
              <a:ext cx="626725" cy="879425"/>
            </a:xfrm>
            <a:custGeom>
              <a:avLst/>
              <a:gdLst/>
              <a:ahLst/>
              <a:cxnLst/>
              <a:rect l="l" t="t" r="r" b="b"/>
              <a:pathLst>
                <a:path w="25069" h="35177" extrusionOk="0">
                  <a:moveTo>
                    <a:pt x="23242" y="1"/>
                  </a:moveTo>
                  <a:lnTo>
                    <a:pt x="1" y="35176"/>
                  </a:lnTo>
                  <a:lnTo>
                    <a:pt x="25068" y="1462"/>
                  </a:lnTo>
                  <a:lnTo>
                    <a:pt x="232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8"/>
            <p:cNvSpPr/>
            <p:nvPr/>
          </p:nvSpPr>
          <p:spPr>
            <a:xfrm>
              <a:off x="2167900" y="2926925"/>
              <a:ext cx="320225" cy="141425"/>
            </a:xfrm>
            <a:custGeom>
              <a:avLst/>
              <a:gdLst/>
              <a:ahLst/>
              <a:cxnLst/>
              <a:rect l="l" t="t" r="r" b="b"/>
              <a:pathLst>
                <a:path w="12809" h="5657" extrusionOk="0">
                  <a:moveTo>
                    <a:pt x="10957" y="1"/>
                  </a:moveTo>
                  <a:cubicBezTo>
                    <a:pt x="7302" y="1"/>
                    <a:pt x="1" y="4175"/>
                    <a:pt x="1" y="4175"/>
                  </a:cubicBezTo>
                  <a:lnTo>
                    <a:pt x="1" y="5657"/>
                  </a:lnTo>
                  <a:cubicBezTo>
                    <a:pt x="1" y="5657"/>
                    <a:pt x="407" y="4621"/>
                    <a:pt x="549" y="4439"/>
                  </a:cubicBezTo>
                  <a:cubicBezTo>
                    <a:pt x="691" y="4256"/>
                    <a:pt x="4629" y="2754"/>
                    <a:pt x="7673" y="1414"/>
                  </a:cubicBezTo>
                  <a:cubicBezTo>
                    <a:pt x="9231" y="719"/>
                    <a:pt x="10538" y="549"/>
                    <a:pt x="11444" y="549"/>
                  </a:cubicBezTo>
                  <a:cubicBezTo>
                    <a:pt x="12310" y="549"/>
                    <a:pt x="12809" y="704"/>
                    <a:pt x="12809" y="704"/>
                  </a:cubicBezTo>
                  <a:cubicBezTo>
                    <a:pt x="12667" y="562"/>
                    <a:pt x="12525" y="460"/>
                    <a:pt x="12362" y="339"/>
                  </a:cubicBezTo>
                  <a:cubicBezTo>
                    <a:pt x="12011" y="103"/>
                    <a:pt x="11528" y="1"/>
                    <a:pt x="10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8"/>
            <p:cNvSpPr/>
            <p:nvPr/>
          </p:nvSpPr>
          <p:spPr>
            <a:xfrm>
              <a:off x="1630525" y="3068325"/>
              <a:ext cx="516600" cy="251725"/>
            </a:xfrm>
            <a:custGeom>
              <a:avLst/>
              <a:gdLst/>
              <a:ahLst/>
              <a:cxnLst/>
              <a:rect l="l" t="t" r="r" b="b"/>
              <a:pathLst>
                <a:path w="20664" h="10069" extrusionOk="0">
                  <a:moveTo>
                    <a:pt x="19202" y="1"/>
                  </a:moveTo>
                  <a:lnTo>
                    <a:pt x="1" y="10068"/>
                  </a:lnTo>
                  <a:cubicBezTo>
                    <a:pt x="6" y="10068"/>
                    <a:pt x="11" y="10069"/>
                    <a:pt x="17" y="10069"/>
                  </a:cubicBezTo>
                  <a:cubicBezTo>
                    <a:pt x="1774" y="10069"/>
                    <a:pt x="19080" y="447"/>
                    <a:pt x="19080" y="447"/>
                  </a:cubicBezTo>
                  <a:lnTo>
                    <a:pt x="20664" y="447"/>
                  </a:lnTo>
                  <a:lnTo>
                    <a:pt x="204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8"/>
            <p:cNvSpPr/>
            <p:nvPr/>
          </p:nvSpPr>
          <p:spPr>
            <a:xfrm>
              <a:off x="2209000" y="2407125"/>
              <a:ext cx="280150" cy="199975"/>
            </a:xfrm>
            <a:custGeom>
              <a:avLst/>
              <a:gdLst/>
              <a:ahLst/>
              <a:cxnLst/>
              <a:rect l="l" t="t" r="r" b="b"/>
              <a:pathLst>
                <a:path w="11206" h="7999" extrusionOk="0">
                  <a:moveTo>
                    <a:pt x="11205" y="1"/>
                  </a:moveTo>
                  <a:lnTo>
                    <a:pt x="11205" y="1"/>
                  </a:lnTo>
                  <a:cubicBezTo>
                    <a:pt x="11144" y="21"/>
                    <a:pt x="11104" y="21"/>
                    <a:pt x="11104" y="21"/>
                  </a:cubicBezTo>
                  <a:lnTo>
                    <a:pt x="1" y="7917"/>
                  </a:lnTo>
                  <a:lnTo>
                    <a:pt x="508" y="7998"/>
                  </a:lnTo>
                  <a:lnTo>
                    <a:pt x="11104" y="833"/>
                  </a:lnTo>
                  <a:lnTo>
                    <a:pt x="11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8"/>
            <p:cNvSpPr/>
            <p:nvPr/>
          </p:nvSpPr>
          <p:spPr>
            <a:xfrm>
              <a:off x="1848225" y="2649700"/>
              <a:ext cx="293325" cy="340500"/>
            </a:xfrm>
            <a:custGeom>
              <a:avLst/>
              <a:gdLst/>
              <a:ahLst/>
              <a:cxnLst/>
              <a:rect l="l" t="t" r="r" b="b"/>
              <a:pathLst>
                <a:path w="11733" h="13620" extrusionOk="0">
                  <a:moveTo>
                    <a:pt x="11712" y="0"/>
                  </a:moveTo>
                  <a:lnTo>
                    <a:pt x="0" y="13620"/>
                  </a:lnTo>
                  <a:lnTo>
                    <a:pt x="569" y="13620"/>
                  </a:lnTo>
                  <a:lnTo>
                    <a:pt x="11732" y="1096"/>
                  </a:lnTo>
                  <a:lnTo>
                    <a:pt x="117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8"/>
            <p:cNvSpPr/>
            <p:nvPr/>
          </p:nvSpPr>
          <p:spPr>
            <a:xfrm>
              <a:off x="2544425" y="2289925"/>
              <a:ext cx="241575" cy="107075"/>
            </a:xfrm>
            <a:custGeom>
              <a:avLst/>
              <a:gdLst/>
              <a:ahLst/>
              <a:cxnLst/>
              <a:rect l="l" t="t" r="r" b="b"/>
              <a:pathLst>
                <a:path w="9663" h="4283" extrusionOk="0">
                  <a:moveTo>
                    <a:pt x="9662" y="0"/>
                  </a:moveTo>
                  <a:lnTo>
                    <a:pt x="9662" y="0"/>
                  </a:lnTo>
                  <a:cubicBezTo>
                    <a:pt x="9622" y="20"/>
                    <a:pt x="8445" y="792"/>
                    <a:pt x="6354" y="1746"/>
                  </a:cubicBezTo>
                  <a:cubicBezTo>
                    <a:pt x="5055" y="2355"/>
                    <a:pt x="2091" y="3329"/>
                    <a:pt x="1" y="3999"/>
                  </a:cubicBezTo>
                  <a:lnTo>
                    <a:pt x="346" y="4283"/>
                  </a:lnTo>
                  <a:lnTo>
                    <a:pt x="6476" y="2233"/>
                  </a:lnTo>
                  <a:cubicBezTo>
                    <a:pt x="7754" y="1807"/>
                    <a:pt x="8850" y="1015"/>
                    <a:pt x="9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8"/>
            <p:cNvSpPr/>
            <p:nvPr/>
          </p:nvSpPr>
          <p:spPr>
            <a:xfrm>
              <a:off x="1984225" y="2412200"/>
              <a:ext cx="83750" cy="57875"/>
            </a:xfrm>
            <a:custGeom>
              <a:avLst/>
              <a:gdLst/>
              <a:ahLst/>
              <a:cxnLst/>
              <a:rect l="l" t="t" r="r" b="b"/>
              <a:pathLst>
                <a:path w="3350" h="2315" extrusionOk="0">
                  <a:moveTo>
                    <a:pt x="2476" y="1"/>
                  </a:moveTo>
                  <a:cubicBezTo>
                    <a:pt x="1157" y="1"/>
                    <a:pt x="81" y="1016"/>
                    <a:pt x="0" y="2315"/>
                  </a:cubicBezTo>
                  <a:cubicBezTo>
                    <a:pt x="284" y="1259"/>
                    <a:pt x="1259" y="488"/>
                    <a:pt x="2395" y="488"/>
                  </a:cubicBezTo>
                  <a:cubicBezTo>
                    <a:pt x="2659" y="488"/>
                    <a:pt x="2923" y="549"/>
                    <a:pt x="3167" y="630"/>
                  </a:cubicBezTo>
                  <a:lnTo>
                    <a:pt x="3349" y="163"/>
                  </a:lnTo>
                  <a:cubicBezTo>
                    <a:pt x="3065" y="62"/>
                    <a:pt x="2781" y="1"/>
                    <a:pt x="2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8"/>
            <p:cNvSpPr/>
            <p:nvPr/>
          </p:nvSpPr>
          <p:spPr>
            <a:xfrm>
              <a:off x="2407425" y="2199600"/>
              <a:ext cx="83750" cy="24875"/>
            </a:xfrm>
            <a:custGeom>
              <a:avLst/>
              <a:gdLst/>
              <a:ahLst/>
              <a:cxnLst/>
              <a:rect l="l" t="t" r="r" b="b"/>
              <a:pathLst>
                <a:path w="3350" h="995" extrusionOk="0">
                  <a:moveTo>
                    <a:pt x="1990" y="0"/>
                  </a:moveTo>
                  <a:cubicBezTo>
                    <a:pt x="1178" y="0"/>
                    <a:pt x="467" y="386"/>
                    <a:pt x="0" y="995"/>
                  </a:cubicBezTo>
                  <a:cubicBezTo>
                    <a:pt x="427" y="670"/>
                    <a:pt x="954" y="487"/>
                    <a:pt x="1543" y="487"/>
                  </a:cubicBezTo>
                  <a:cubicBezTo>
                    <a:pt x="2010" y="487"/>
                    <a:pt x="2456" y="609"/>
                    <a:pt x="2842" y="832"/>
                  </a:cubicBezTo>
                  <a:cubicBezTo>
                    <a:pt x="2984" y="711"/>
                    <a:pt x="3167" y="569"/>
                    <a:pt x="3349" y="406"/>
                  </a:cubicBezTo>
                  <a:cubicBezTo>
                    <a:pt x="2964" y="163"/>
                    <a:pt x="2497" y="0"/>
                    <a:pt x="1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8"/>
            <p:cNvSpPr/>
            <p:nvPr/>
          </p:nvSpPr>
          <p:spPr>
            <a:xfrm>
              <a:off x="2270925" y="3027725"/>
              <a:ext cx="237500" cy="223300"/>
            </a:xfrm>
            <a:custGeom>
              <a:avLst/>
              <a:gdLst/>
              <a:ahLst/>
              <a:cxnLst/>
              <a:rect l="l" t="t" r="r" b="b"/>
              <a:pathLst>
                <a:path w="9500" h="8932" extrusionOk="0">
                  <a:moveTo>
                    <a:pt x="9500" y="1"/>
                  </a:moveTo>
                  <a:cubicBezTo>
                    <a:pt x="9500" y="1"/>
                    <a:pt x="7957" y="2558"/>
                    <a:pt x="6090" y="4081"/>
                  </a:cubicBezTo>
                  <a:cubicBezTo>
                    <a:pt x="4243" y="5603"/>
                    <a:pt x="0" y="8627"/>
                    <a:pt x="0" y="8627"/>
                  </a:cubicBezTo>
                  <a:lnTo>
                    <a:pt x="508" y="8932"/>
                  </a:lnTo>
                  <a:cubicBezTo>
                    <a:pt x="508" y="8932"/>
                    <a:pt x="6211" y="4771"/>
                    <a:pt x="7795" y="3066"/>
                  </a:cubicBezTo>
                  <a:cubicBezTo>
                    <a:pt x="8505" y="2294"/>
                    <a:pt x="9215" y="1178"/>
                    <a:pt x="9500" y="21"/>
                  </a:cubicBezTo>
                  <a:cubicBezTo>
                    <a:pt x="9500" y="21"/>
                    <a:pt x="9500" y="1"/>
                    <a:pt x="9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8"/>
            <p:cNvSpPr/>
            <p:nvPr/>
          </p:nvSpPr>
          <p:spPr>
            <a:xfrm>
              <a:off x="2352100" y="3157650"/>
              <a:ext cx="206925" cy="158850"/>
            </a:xfrm>
            <a:custGeom>
              <a:avLst/>
              <a:gdLst/>
              <a:ahLst/>
              <a:cxnLst/>
              <a:rect l="l" t="t" r="r" b="b"/>
              <a:pathLst>
                <a:path w="8277" h="6354" extrusionOk="0">
                  <a:moveTo>
                    <a:pt x="8140" y="0"/>
                  </a:moveTo>
                  <a:cubicBezTo>
                    <a:pt x="8140" y="0"/>
                    <a:pt x="1056" y="5014"/>
                    <a:pt x="1" y="6353"/>
                  </a:cubicBezTo>
                  <a:cubicBezTo>
                    <a:pt x="2763" y="4292"/>
                    <a:pt x="7774" y="810"/>
                    <a:pt x="8128" y="810"/>
                  </a:cubicBezTo>
                  <a:cubicBezTo>
                    <a:pt x="8133" y="810"/>
                    <a:pt x="8137" y="811"/>
                    <a:pt x="8140" y="812"/>
                  </a:cubicBezTo>
                  <a:cubicBezTo>
                    <a:pt x="8147" y="814"/>
                    <a:pt x="8153" y="815"/>
                    <a:pt x="8159" y="815"/>
                  </a:cubicBezTo>
                  <a:cubicBezTo>
                    <a:pt x="8277" y="815"/>
                    <a:pt x="8218" y="426"/>
                    <a:pt x="8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38"/>
          <p:cNvGrpSpPr/>
          <p:nvPr/>
        </p:nvGrpSpPr>
        <p:grpSpPr>
          <a:xfrm>
            <a:off x="6779025" y="349504"/>
            <a:ext cx="913425" cy="370975"/>
            <a:chOff x="6514150" y="4420266"/>
            <a:chExt cx="913425" cy="370975"/>
          </a:xfrm>
        </p:grpSpPr>
        <p:sp>
          <p:nvSpPr>
            <p:cNvPr id="382" name="Google Shape;382;p38"/>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8"/>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38"/>
          <p:cNvSpPr/>
          <p:nvPr/>
        </p:nvSpPr>
        <p:spPr>
          <a:xfrm>
            <a:off x="2086350" y="823325"/>
            <a:ext cx="1270200" cy="12702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38"/>
          <p:cNvGrpSpPr/>
          <p:nvPr/>
        </p:nvGrpSpPr>
        <p:grpSpPr>
          <a:xfrm>
            <a:off x="2862295" y="1167832"/>
            <a:ext cx="582024" cy="165661"/>
            <a:chOff x="2641350" y="846250"/>
            <a:chExt cx="413600" cy="105075"/>
          </a:xfrm>
        </p:grpSpPr>
        <p:sp>
          <p:nvSpPr>
            <p:cNvPr id="386" name="Google Shape;386;p3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0" name="Google Shape;390;p38"/>
          <p:cNvCxnSpPr>
            <a:cxnSpLocks/>
          </p:cNvCxnSpPr>
          <p:nvPr/>
        </p:nvCxnSpPr>
        <p:spPr>
          <a:xfrm>
            <a:off x="3145045" y="3797708"/>
            <a:ext cx="5274513" cy="0"/>
          </a:xfrm>
          <a:prstGeom prst="straightConnector1">
            <a:avLst/>
          </a:prstGeom>
          <a:noFill/>
          <a:ln w="19050" cap="flat" cmpd="sng">
            <a:solidFill>
              <a:schemeClr val="dk1"/>
            </a:solidFill>
            <a:prstDash val="solid"/>
            <a:round/>
            <a:headEnd type="none" w="med" len="med"/>
            <a:tailEnd type="none" w="med" len="med"/>
          </a:ln>
        </p:spPr>
      </p:cxnSp>
      <p:sp>
        <p:nvSpPr>
          <p:cNvPr id="391" name="Google Shape;391;p38"/>
          <p:cNvSpPr txBox="1">
            <a:spLocks noGrp="1"/>
          </p:cNvSpPr>
          <p:nvPr>
            <p:ph type="subTitle" idx="2"/>
          </p:nvPr>
        </p:nvSpPr>
        <p:spPr>
          <a:xfrm>
            <a:off x="4007458" y="3797708"/>
            <a:ext cx="4412100" cy="799766"/>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100" b="1" dirty="0"/>
              <a:t>Group Members: Dwij Dua </a:t>
            </a:r>
            <a:r>
              <a:rPr lang="en" sz="1100" b="1"/>
              <a:t>(100850599)</a:t>
            </a:r>
            <a:endParaRPr lang="en" sz="1100" b="1" dirty="0"/>
          </a:p>
          <a:p>
            <a:pPr marL="0" lvl="0" indent="0" algn="r" rtl="0">
              <a:spcBef>
                <a:spcPts val="0"/>
              </a:spcBef>
              <a:spcAft>
                <a:spcPts val="0"/>
              </a:spcAft>
              <a:buNone/>
            </a:pPr>
            <a:r>
              <a:rPr lang="en-CA" sz="1100" b="1" dirty="0"/>
              <a:t>                                Megha Garg (100851223)</a:t>
            </a:r>
          </a:p>
          <a:p>
            <a:pPr marL="0" lvl="0" indent="0" algn="r" rtl="0">
              <a:spcBef>
                <a:spcPts val="0"/>
              </a:spcBef>
              <a:spcAft>
                <a:spcPts val="0"/>
              </a:spcAft>
              <a:buNone/>
            </a:pPr>
            <a:r>
              <a:rPr lang="en-CA" sz="1100" b="1" dirty="0"/>
              <a:t>                                Minu Ahlawat (100810763)</a:t>
            </a:r>
          </a:p>
          <a:p>
            <a:pPr marL="0" lvl="0" indent="0" algn="r" rtl="0">
              <a:spcBef>
                <a:spcPts val="0"/>
              </a:spcBef>
              <a:spcAft>
                <a:spcPts val="0"/>
              </a:spcAft>
              <a:buNone/>
            </a:pPr>
            <a:r>
              <a:rPr lang="en-CA" sz="1100" b="1" dirty="0"/>
              <a:t>                                Taxil Savani (100847072)</a:t>
            </a:r>
            <a:endParaRPr sz="1100" b="1" dirty="0"/>
          </a:p>
        </p:txBody>
      </p:sp>
      <p:sp>
        <p:nvSpPr>
          <p:cNvPr id="2" name="TextBox 1">
            <a:extLst>
              <a:ext uri="{FF2B5EF4-FFF2-40B4-BE49-F238E27FC236}">
                <a16:creationId xmlns:a16="http://schemas.microsoft.com/office/drawing/2014/main" id="{1AB4ADFA-0750-7AD5-7DAF-AACB36EAE0E8}"/>
              </a:ext>
            </a:extLst>
          </p:cNvPr>
          <p:cNvSpPr txBox="1"/>
          <p:nvPr/>
        </p:nvSpPr>
        <p:spPr>
          <a:xfrm>
            <a:off x="3154604" y="3453346"/>
            <a:ext cx="5274512" cy="307777"/>
          </a:xfrm>
          <a:prstGeom prst="rect">
            <a:avLst/>
          </a:prstGeom>
          <a:noFill/>
        </p:spPr>
        <p:txBody>
          <a:bodyPr wrap="square" rtlCol="0">
            <a:spAutoFit/>
          </a:bodyPr>
          <a:lstStyle/>
          <a:p>
            <a:pPr algn="r"/>
            <a:r>
              <a:rPr lang="en-US" b="1" dirty="0"/>
              <a:t>FINAL PROJECT- KNOWLEDGE &amp; EXPERT SYSTEM</a:t>
            </a:r>
          </a:p>
        </p:txBody>
      </p:sp>
      <p:pic>
        <p:nvPicPr>
          <p:cNvPr id="4" name="Audio 3">
            <a:hlinkClick r:id="" action="ppaction://media"/>
            <a:extLst>
              <a:ext uri="{FF2B5EF4-FFF2-40B4-BE49-F238E27FC236}">
                <a16:creationId xmlns:a16="http://schemas.microsoft.com/office/drawing/2014/main" id="{68A837B2-470A-8DCD-FF96-BB6E2EB135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8986"/>
    </mc:Choice>
    <mc:Fallback xmlns="">
      <p:transition spd="slow" advTm="389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4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DESIGN</a:t>
            </a:r>
            <a:endParaRPr dirty="0"/>
          </a:p>
        </p:txBody>
      </p:sp>
      <p:grpSp>
        <p:nvGrpSpPr>
          <p:cNvPr id="507" name="Google Shape;507;p44"/>
          <p:cNvGrpSpPr/>
          <p:nvPr/>
        </p:nvGrpSpPr>
        <p:grpSpPr>
          <a:xfrm rot="10800000">
            <a:off x="4305271" y="4810771"/>
            <a:ext cx="537556" cy="136576"/>
            <a:chOff x="2641350" y="846250"/>
            <a:chExt cx="413600" cy="105075"/>
          </a:xfrm>
        </p:grpSpPr>
        <p:sp>
          <p:nvSpPr>
            <p:cNvPr id="508" name="Google Shape;508;p4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44"/>
          <p:cNvGrpSpPr/>
          <p:nvPr/>
        </p:nvGrpSpPr>
        <p:grpSpPr>
          <a:xfrm>
            <a:off x="878338" y="983704"/>
            <a:ext cx="913425" cy="370975"/>
            <a:chOff x="6514150" y="4420266"/>
            <a:chExt cx="913425" cy="370975"/>
          </a:xfrm>
        </p:grpSpPr>
        <p:sp>
          <p:nvSpPr>
            <p:cNvPr id="513" name="Google Shape;513;p44"/>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4"/>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roup 2">
            <a:extLst>
              <a:ext uri="{FF2B5EF4-FFF2-40B4-BE49-F238E27FC236}">
                <a16:creationId xmlns:a16="http://schemas.microsoft.com/office/drawing/2014/main" id="{4C39573A-1EEA-09CA-D258-806AEA9C1939}"/>
              </a:ext>
            </a:extLst>
          </p:cNvPr>
          <p:cNvGrpSpPr>
            <a:grpSpLocks noChangeAspect="1"/>
          </p:cNvGrpSpPr>
          <p:nvPr/>
        </p:nvGrpSpPr>
        <p:grpSpPr>
          <a:xfrm>
            <a:off x="1568076" y="2194935"/>
            <a:ext cx="1896780" cy="1896780"/>
            <a:chOff x="0" y="0"/>
            <a:chExt cx="6355080" cy="6355080"/>
          </a:xfrm>
        </p:grpSpPr>
        <p:sp>
          <p:nvSpPr>
            <p:cNvPr id="30" name="Freeform 3">
              <a:extLst>
                <a:ext uri="{FF2B5EF4-FFF2-40B4-BE49-F238E27FC236}">
                  <a16:creationId xmlns:a16="http://schemas.microsoft.com/office/drawing/2014/main" id="{72E1A7BD-5AD0-B421-56F4-83DCE491FA47}"/>
                </a:ext>
              </a:extLst>
            </p:cNvPr>
            <p:cNvSpPr/>
            <p:nvPr/>
          </p:nvSpPr>
          <p:spPr>
            <a:xfrm>
              <a:off x="0" y="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10213F"/>
            </a:solidFill>
          </p:spPr>
        </p:sp>
      </p:grpSp>
      <p:grpSp>
        <p:nvGrpSpPr>
          <p:cNvPr id="31" name="Group 4">
            <a:extLst>
              <a:ext uri="{FF2B5EF4-FFF2-40B4-BE49-F238E27FC236}">
                <a16:creationId xmlns:a16="http://schemas.microsoft.com/office/drawing/2014/main" id="{84A049AD-C911-DD9D-A527-A5CF34C36433}"/>
              </a:ext>
            </a:extLst>
          </p:cNvPr>
          <p:cNvGrpSpPr/>
          <p:nvPr/>
        </p:nvGrpSpPr>
        <p:grpSpPr>
          <a:xfrm>
            <a:off x="4539445" y="1314053"/>
            <a:ext cx="2776954" cy="668261"/>
            <a:chOff x="0" y="0"/>
            <a:chExt cx="5265926" cy="1267221"/>
          </a:xfrm>
        </p:grpSpPr>
        <p:grpSp>
          <p:nvGrpSpPr>
            <p:cNvPr id="32" name="Group 5">
              <a:extLst>
                <a:ext uri="{FF2B5EF4-FFF2-40B4-BE49-F238E27FC236}">
                  <a16:creationId xmlns:a16="http://schemas.microsoft.com/office/drawing/2014/main" id="{32B52A46-01D5-35AB-AEE6-5090748B7613}"/>
                </a:ext>
              </a:extLst>
            </p:cNvPr>
            <p:cNvGrpSpPr/>
            <p:nvPr/>
          </p:nvGrpSpPr>
          <p:grpSpPr>
            <a:xfrm>
              <a:off x="317503" y="121268"/>
              <a:ext cx="4948423" cy="1024685"/>
              <a:chOff x="0" y="0"/>
              <a:chExt cx="3530906" cy="731155"/>
            </a:xfrm>
          </p:grpSpPr>
          <p:sp>
            <p:nvSpPr>
              <p:cNvPr id="35" name="Freeform 6">
                <a:extLst>
                  <a:ext uri="{FF2B5EF4-FFF2-40B4-BE49-F238E27FC236}">
                    <a16:creationId xmlns:a16="http://schemas.microsoft.com/office/drawing/2014/main" id="{5489A5C3-EC25-6B26-5095-E3E9FB4423C0}"/>
                  </a:ext>
                </a:extLst>
              </p:cNvPr>
              <p:cNvSpPr/>
              <p:nvPr/>
            </p:nvSpPr>
            <p:spPr>
              <a:xfrm>
                <a:off x="0" y="0"/>
                <a:ext cx="3530906" cy="731155"/>
              </a:xfrm>
              <a:custGeom>
                <a:avLst/>
                <a:gdLst/>
                <a:ahLst/>
                <a:cxnLst/>
                <a:rect l="l" t="t" r="r" b="b"/>
                <a:pathLst>
                  <a:path w="3530906" h="731155">
                    <a:moveTo>
                      <a:pt x="3406446" y="731155"/>
                    </a:moveTo>
                    <a:lnTo>
                      <a:pt x="124460" y="731155"/>
                    </a:lnTo>
                    <a:cubicBezTo>
                      <a:pt x="55880" y="731155"/>
                      <a:pt x="0" y="675275"/>
                      <a:pt x="0" y="606695"/>
                    </a:cubicBezTo>
                    <a:lnTo>
                      <a:pt x="0" y="124460"/>
                    </a:lnTo>
                    <a:cubicBezTo>
                      <a:pt x="0" y="55880"/>
                      <a:pt x="55880" y="0"/>
                      <a:pt x="124460" y="0"/>
                    </a:cubicBezTo>
                    <a:lnTo>
                      <a:pt x="3406446" y="0"/>
                    </a:lnTo>
                    <a:cubicBezTo>
                      <a:pt x="3475026" y="0"/>
                      <a:pt x="3530906" y="55880"/>
                      <a:pt x="3530906" y="124460"/>
                    </a:cubicBezTo>
                    <a:lnTo>
                      <a:pt x="3530906" y="606695"/>
                    </a:lnTo>
                    <a:cubicBezTo>
                      <a:pt x="3530906" y="675275"/>
                      <a:pt x="3475026" y="731155"/>
                      <a:pt x="3406446" y="731155"/>
                    </a:cubicBezTo>
                    <a:close/>
                  </a:path>
                </a:pathLst>
              </a:custGeom>
              <a:solidFill>
                <a:srgbClr val="5F759D"/>
              </a:solidFill>
            </p:spPr>
          </p:sp>
        </p:grpSp>
        <p:grpSp>
          <p:nvGrpSpPr>
            <p:cNvPr id="33" name="Group 7">
              <a:extLst>
                <a:ext uri="{FF2B5EF4-FFF2-40B4-BE49-F238E27FC236}">
                  <a16:creationId xmlns:a16="http://schemas.microsoft.com/office/drawing/2014/main" id="{81D3658C-2C3D-4FF3-B860-24073E2A2C11}"/>
                </a:ext>
              </a:extLst>
            </p:cNvPr>
            <p:cNvGrpSpPr/>
            <p:nvPr/>
          </p:nvGrpSpPr>
          <p:grpSpPr>
            <a:xfrm>
              <a:off x="0" y="0"/>
              <a:ext cx="1267221" cy="1267221"/>
              <a:chOff x="0" y="0"/>
              <a:chExt cx="6350000" cy="6350000"/>
            </a:xfrm>
          </p:grpSpPr>
          <p:sp>
            <p:nvSpPr>
              <p:cNvPr id="34" name="Freeform 8">
                <a:extLst>
                  <a:ext uri="{FF2B5EF4-FFF2-40B4-BE49-F238E27FC236}">
                    <a16:creationId xmlns:a16="http://schemas.microsoft.com/office/drawing/2014/main" id="{D8E02A7D-3F45-7E00-A1AE-642B12EBB00C}"/>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0213F"/>
              </a:solidFill>
            </p:spPr>
          </p:sp>
        </p:grpSp>
      </p:grpSp>
      <p:sp>
        <p:nvSpPr>
          <p:cNvPr id="36" name="TextBox 10">
            <a:extLst>
              <a:ext uri="{FF2B5EF4-FFF2-40B4-BE49-F238E27FC236}">
                <a16:creationId xmlns:a16="http://schemas.microsoft.com/office/drawing/2014/main" id="{42143F2C-2605-01DF-80D1-CED8F51230A4}"/>
              </a:ext>
            </a:extLst>
          </p:cNvPr>
          <p:cNvSpPr txBox="1"/>
          <p:nvPr/>
        </p:nvSpPr>
        <p:spPr>
          <a:xfrm>
            <a:off x="1764409" y="3064234"/>
            <a:ext cx="1451249" cy="218008"/>
          </a:xfrm>
          <a:prstGeom prst="rect">
            <a:avLst/>
          </a:prstGeom>
        </p:spPr>
        <p:txBody>
          <a:bodyPr lIns="0" tIns="0" rIns="0" bIns="0" rtlCol="0" anchor="t">
            <a:spAutoFit/>
          </a:bodyPr>
          <a:lstStyle/>
          <a:p>
            <a:pPr algn="ctr">
              <a:lnSpc>
                <a:spcPts val="1687"/>
              </a:lnSpc>
            </a:pPr>
            <a:r>
              <a:rPr lang="en-US" sz="2391" b="1" dirty="0">
                <a:solidFill>
                  <a:srgbClr val="10213F"/>
                </a:solidFill>
                <a:latin typeface="Muli Black Bold"/>
              </a:rPr>
              <a:t>SPEND</a:t>
            </a:r>
          </a:p>
        </p:txBody>
      </p:sp>
      <p:grpSp>
        <p:nvGrpSpPr>
          <p:cNvPr id="37" name="Group 12">
            <a:extLst>
              <a:ext uri="{FF2B5EF4-FFF2-40B4-BE49-F238E27FC236}">
                <a16:creationId xmlns:a16="http://schemas.microsoft.com/office/drawing/2014/main" id="{4B956766-DD81-9AAD-C927-E7145757E3E7}"/>
              </a:ext>
            </a:extLst>
          </p:cNvPr>
          <p:cNvGrpSpPr/>
          <p:nvPr/>
        </p:nvGrpSpPr>
        <p:grpSpPr>
          <a:xfrm>
            <a:off x="4572000" y="3679114"/>
            <a:ext cx="2776954" cy="668261"/>
            <a:chOff x="0" y="0"/>
            <a:chExt cx="5265926" cy="1267221"/>
          </a:xfrm>
        </p:grpSpPr>
        <p:grpSp>
          <p:nvGrpSpPr>
            <p:cNvPr id="38" name="Group 13">
              <a:extLst>
                <a:ext uri="{FF2B5EF4-FFF2-40B4-BE49-F238E27FC236}">
                  <a16:creationId xmlns:a16="http://schemas.microsoft.com/office/drawing/2014/main" id="{DF38E28D-0B07-DB75-0417-B7B7E9FB6080}"/>
                </a:ext>
              </a:extLst>
            </p:cNvPr>
            <p:cNvGrpSpPr/>
            <p:nvPr/>
          </p:nvGrpSpPr>
          <p:grpSpPr>
            <a:xfrm>
              <a:off x="317503" y="121268"/>
              <a:ext cx="4948423" cy="1024685"/>
              <a:chOff x="0" y="0"/>
              <a:chExt cx="3530906" cy="731155"/>
            </a:xfrm>
          </p:grpSpPr>
          <p:sp>
            <p:nvSpPr>
              <p:cNvPr id="41" name="Freeform 14">
                <a:extLst>
                  <a:ext uri="{FF2B5EF4-FFF2-40B4-BE49-F238E27FC236}">
                    <a16:creationId xmlns:a16="http://schemas.microsoft.com/office/drawing/2014/main" id="{3FE63C57-4ED5-9391-64A8-FB6474B65890}"/>
                  </a:ext>
                </a:extLst>
              </p:cNvPr>
              <p:cNvSpPr/>
              <p:nvPr/>
            </p:nvSpPr>
            <p:spPr>
              <a:xfrm>
                <a:off x="0" y="0"/>
                <a:ext cx="3530906" cy="731155"/>
              </a:xfrm>
              <a:custGeom>
                <a:avLst/>
                <a:gdLst/>
                <a:ahLst/>
                <a:cxnLst/>
                <a:rect l="l" t="t" r="r" b="b"/>
                <a:pathLst>
                  <a:path w="3530906" h="731155">
                    <a:moveTo>
                      <a:pt x="3406446" y="731155"/>
                    </a:moveTo>
                    <a:lnTo>
                      <a:pt x="124460" y="731155"/>
                    </a:lnTo>
                    <a:cubicBezTo>
                      <a:pt x="55880" y="731155"/>
                      <a:pt x="0" y="675275"/>
                      <a:pt x="0" y="606695"/>
                    </a:cubicBezTo>
                    <a:lnTo>
                      <a:pt x="0" y="124460"/>
                    </a:lnTo>
                    <a:cubicBezTo>
                      <a:pt x="0" y="55880"/>
                      <a:pt x="55880" y="0"/>
                      <a:pt x="124460" y="0"/>
                    </a:cubicBezTo>
                    <a:lnTo>
                      <a:pt x="3406446" y="0"/>
                    </a:lnTo>
                    <a:cubicBezTo>
                      <a:pt x="3475026" y="0"/>
                      <a:pt x="3530906" y="55880"/>
                      <a:pt x="3530906" y="124460"/>
                    </a:cubicBezTo>
                    <a:lnTo>
                      <a:pt x="3530906" y="606695"/>
                    </a:lnTo>
                    <a:cubicBezTo>
                      <a:pt x="3530906" y="675275"/>
                      <a:pt x="3475026" y="731155"/>
                      <a:pt x="3406446" y="731155"/>
                    </a:cubicBezTo>
                    <a:close/>
                  </a:path>
                </a:pathLst>
              </a:custGeom>
              <a:solidFill>
                <a:srgbClr val="5F759D"/>
              </a:solidFill>
            </p:spPr>
          </p:sp>
        </p:grpSp>
        <p:grpSp>
          <p:nvGrpSpPr>
            <p:cNvPr id="39" name="Group 15">
              <a:extLst>
                <a:ext uri="{FF2B5EF4-FFF2-40B4-BE49-F238E27FC236}">
                  <a16:creationId xmlns:a16="http://schemas.microsoft.com/office/drawing/2014/main" id="{946F2A93-1D99-E9C7-FC0B-EE7C4F5113DD}"/>
                </a:ext>
              </a:extLst>
            </p:cNvPr>
            <p:cNvGrpSpPr/>
            <p:nvPr/>
          </p:nvGrpSpPr>
          <p:grpSpPr>
            <a:xfrm>
              <a:off x="0" y="0"/>
              <a:ext cx="1267221" cy="1267221"/>
              <a:chOff x="0" y="0"/>
              <a:chExt cx="6350000" cy="6350000"/>
            </a:xfrm>
          </p:grpSpPr>
          <p:sp>
            <p:nvSpPr>
              <p:cNvPr id="40" name="Freeform 16">
                <a:extLst>
                  <a:ext uri="{FF2B5EF4-FFF2-40B4-BE49-F238E27FC236}">
                    <a16:creationId xmlns:a16="http://schemas.microsoft.com/office/drawing/2014/main" id="{8B388140-F4BB-3B50-7745-3EB1544DDBA8}"/>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10213F"/>
              </a:solidFill>
            </p:spPr>
          </p:sp>
        </p:grpSp>
      </p:grpSp>
      <p:sp>
        <p:nvSpPr>
          <p:cNvPr id="42" name="AutoShape 27">
            <a:extLst>
              <a:ext uri="{FF2B5EF4-FFF2-40B4-BE49-F238E27FC236}">
                <a16:creationId xmlns:a16="http://schemas.microsoft.com/office/drawing/2014/main" id="{EBF595E3-4C09-3EAC-C31A-B80E6375DD5D}"/>
              </a:ext>
            </a:extLst>
          </p:cNvPr>
          <p:cNvSpPr/>
          <p:nvPr/>
        </p:nvSpPr>
        <p:spPr>
          <a:xfrm rot="-2044804">
            <a:off x="3190211" y="2017525"/>
            <a:ext cx="1434679" cy="134753"/>
          </a:xfrm>
          <a:prstGeom prst="line">
            <a:avLst/>
          </a:prstGeom>
          <a:ln w="47625" cap="rnd">
            <a:solidFill>
              <a:srgbClr val="494949"/>
            </a:solidFill>
            <a:prstDash val="sysDot"/>
            <a:headEnd type="none" w="sm" len="sm"/>
            <a:tailEnd type="none" w="sm" len="sm"/>
          </a:ln>
        </p:spPr>
      </p:sp>
      <p:sp>
        <p:nvSpPr>
          <p:cNvPr id="43" name="AutoShape 28">
            <a:extLst>
              <a:ext uri="{FF2B5EF4-FFF2-40B4-BE49-F238E27FC236}">
                <a16:creationId xmlns:a16="http://schemas.microsoft.com/office/drawing/2014/main" id="{0FE9E1AE-7B71-C42D-35E0-543F2FEEA19A}"/>
              </a:ext>
            </a:extLst>
          </p:cNvPr>
          <p:cNvSpPr/>
          <p:nvPr/>
        </p:nvSpPr>
        <p:spPr>
          <a:xfrm rot="-771115">
            <a:off x="3464767" y="3386777"/>
            <a:ext cx="1040387" cy="764120"/>
          </a:xfrm>
          <a:prstGeom prst="line">
            <a:avLst/>
          </a:prstGeom>
          <a:ln w="47625" cap="rnd">
            <a:solidFill>
              <a:srgbClr val="494949"/>
            </a:solidFill>
            <a:prstDash val="sysDot"/>
            <a:headEnd type="none" w="sm" len="sm"/>
            <a:tailEnd type="none" w="sm" len="sm"/>
          </a:ln>
        </p:spPr>
      </p:sp>
      <p:sp>
        <p:nvSpPr>
          <p:cNvPr id="44" name="TextBox 31">
            <a:extLst>
              <a:ext uri="{FF2B5EF4-FFF2-40B4-BE49-F238E27FC236}">
                <a16:creationId xmlns:a16="http://schemas.microsoft.com/office/drawing/2014/main" id="{C16042E2-711E-875F-7BCE-ADAF6A5B08A1}"/>
              </a:ext>
            </a:extLst>
          </p:cNvPr>
          <p:cNvSpPr txBox="1"/>
          <p:nvPr/>
        </p:nvSpPr>
        <p:spPr>
          <a:xfrm>
            <a:off x="5062582" y="1441781"/>
            <a:ext cx="1706962" cy="423193"/>
          </a:xfrm>
          <a:prstGeom prst="rect">
            <a:avLst/>
          </a:prstGeom>
        </p:spPr>
        <p:txBody>
          <a:bodyPr lIns="0" tIns="0" rIns="0" bIns="0" rtlCol="0" anchor="t">
            <a:spAutoFit/>
          </a:bodyPr>
          <a:lstStyle/>
          <a:p>
            <a:pPr algn="ctr">
              <a:lnSpc>
                <a:spcPts val="1124"/>
              </a:lnSpc>
            </a:pPr>
            <a:r>
              <a:rPr lang="en-US" sz="1547" dirty="0">
                <a:solidFill>
                  <a:schemeClr val="bg1"/>
                </a:solidFill>
                <a:latin typeface="Muli Black Bold"/>
              </a:rPr>
              <a:t>Green Zone</a:t>
            </a:r>
          </a:p>
          <a:p>
            <a:pPr algn="ctr">
              <a:lnSpc>
                <a:spcPts val="1124"/>
              </a:lnSpc>
            </a:pPr>
            <a:endParaRPr lang="en-US" sz="1547" dirty="0">
              <a:solidFill>
                <a:schemeClr val="bg1"/>
              </a:solidFill>
              <a:latin typeface="Muli Black Bold"/>
            </a:endParaRPr>
          </a:p>
          <a:p>
            <a:pPr algn="ctr">
              <a:lnSpc>
                <a:spcPts val="1124"/>
              </a:lnSpc>
            </a:pPr>
            <a:r>
              <a:rPr lang="en-US" sz="1125" dirty="0">
                <a:solidFill>
                  <a:schemeClr val="bg1"/>
                </a:solidFill>
                <a:latin typeface="Muli Black Bold"/>
              </a:rPr>
              <a:t>( Safe )</a:t>
            </a:r>
          </a:p>
        </p:txBody>
      </p:sp>
      <p:sp>
        <p:nvSpPr>
          <p:cNvPr id="45" name="TextBox 33">
            <a:extLst>
              <a:ext uri="{FF2B5EF4-FFF2-40B4-BE49-F238E27FC236}">
                <a16:creationId xmlns:a16="http://schemas.microsoft.com/office/drawing/2014/main" id="{95B0CEC6-1C5C-81A5-7DF7-3B9F29EAC9F7}"/>
              </a:ext>
            </a:extLst>
          </p:cNvPr>
          <p:cNvSpPr txBox="1"/>
          <p:nvPr/>
        </p:nvSpPr>
        <p:spPr>
          <a:xfrm>
            <a:off x="5289597" y="3836105"/>
            <a:ext cx="1692953" cy="423193"/>
          </a:xfrm>
          <a:prstGeom prst="rect">
            <a:avLst/>
          </a:prstGeom>
        </p:spPr>
        <p:txBody>
          <a:bodyPr wrap="square" lIns="0" tIns="0" rIns="0" bIns="0" rtlCol="0" anchor="t">
            <a:spAutoFit/>
          </a:bodyPr>
          <a:lstStyle/>
          <a:p>
            <a:pPr algn="ctr">
              <a:lnSpc>
                <a:spcPts val="1124"/>
              </a:lnSpc>
            </a:pPr>
            <a:r>
              <a:rPr lang="en-US" sz="1547" dirty="0">
                <a:solidFill>
                  <a:schemeClr val="bg1"/>
                </a:solidFill>
                <a:latin typeface="Muli Black Bold"/>
              </a:rPr>
              <a:t>Red Zone </a:t>
            </a:r>
          </a:p>
          <a:p>
            <a:pPr algn="ctr">
              <a:lnSpc>
                <a:spcPts val="1124"/>
              </a:lnSpc>
            </a:pPr>
            <a:endParaRPr lang="en-US" sz="1547" dirty="0">
              <a:solidFill>
                <a:schemeClr val="bg1"/>
              </a:solidFill>
              <a:latin typeface="Muli Black Bold"/>
            </a:endParaRPr>
          </a:p>
          <a:p>
            <a:pPr algn="ctr">
              <a:lnSpc>
                <a:spcPts val="1124"/>
              </a:lnSpc>
            </a:pPr>
            <a:r>
              <a:rPr lang="en-US" sz="1125" dirty="0">
                <a:solidFill>
                  <a:schemeClr val="bg1"/>
                </a:solidFill>
                <a:latin typeface="Muli Black Bold"/>
              </a:rPr>
              <a:t>( Exceeded Usual limit )</a:t>
            </a:r>
          </a:p>
        </p:txBody>
      </p:sp>
      <p:sp>
        <p:nvSpPr>
          <p:cNvPr id="47" name="TextBox 39">
            <a:extLst>
              <a:ext uri="{FF2B5EF4-FFF2-40B4-BE49-F238E27FC236}">
                <a16:creationId xmlns:a16="http://schemas.microsoft.com/office/drawing/2014/main" id="{FD895D7F-B4DC-5E7D-F7A3-0ED38E889D65}"/>
              </a:ext>
            </a:extLst>
          </p:cNvPr>
          <p:cNvSpPr txBox="1"/>
          <p:nvPr/>
        </p:nvSpPr>
        <p:spPr>
          <a:xfrm>
            <a:off x="4311038" y="1430328"/>
            <a:ext cx="633101" cy="441275"/>
          </a:xfrm>
          <a:prstGeom prst="rect">
            <a:avLst/>
          </a:prstGeom>
        </p:spPr>
        <p:txBody>
          <a:bodyPr lIns="0" tIns="0" rIns="0" bIns="0" rtlCol="0" anchor="t">
            <a:spAutoFit/>
          </a:bodyPr>
          <a:lstStyle/>
          <a:p>
            <a:pPr algn="ctr">
              <a:lnSpc>
                <a:spcPts val="3375"/>
              </a:lnSpc>
            </a:pPr>
            <a:r>
              <a:rPr lang="en-US" sz="3375" dirty="0">
                <a:solidFill>
                  <a:srgbClr val="FFFFFF"/>
                </a:solidFill>
                <a:latin typeface="Muli Black Bold"/>
              </a:rPr>
              <a:t>   1</a:t>
            </a:r>
          </a:p>
        </p:txBody>
      </p:sp>
      <p:sp>
        <p:nvSpPr>
          <p:cNvPr id="48" name="TextBox 40">
            <a:extLst>
              <a:ext uri="{FF2B5EF4-FFF2-40B4-BE49-F238E27FC236}">
                <a16:creationId xmlns:a16="http://schemas.microsoft.com/office/drawing/2014/main" id="{2003C14A-6CF3-3065-B034-F02494704557}"/>
              </a:ext>
            </a:extLst>
          </p:cNvPr>
          <p:cNvSpPr txBox="1"/>
          <p:nvPr/>
        </p:nvSpPr>
        <p:spPr>
          <a:xfrm>
            <a:off x="4593825" y="3836106"/>
            <a:ext cx="633101" cy="436017"/>
          </a:xfrm>
          <a:prstGeom prst="rect">
            <a:avLst/>
          </a:prstGeom>
        </p:spPr>
        <p:txBody>
          <a:bodyPr lIns="0" tIns="0" rIns="0" bIns="0" rtlCol="0" anchor="t">
            <a:spAutoFit/>
          </a:bodyPr>
          <a:lstStyle/>
          <a:p>
            <a:pPr algn="ctr">
              <a:lnSpc>
                <a:spcPts val="3375"/>
              </a:lnSpc>
            </a:pPr>
            <a:r>
              <a:rPr lang="en-US" sz="3375" dirty="0">
                <a:solidFill>
                  <a:srgbClr val="FFFFFF"/>
                </a:solidFill>
                <a:latin typeface="Muli Black Bold"/>
              </a:rPr>
              <a:t>2</a:t>
            </a:r>
          </a:p>
        </p:txBody>
      </p:sp>
      <p:pic>
        <p:nvPicPr>
          <p:cNvPr id="2" name="Audio 1">
            <a:hlinkClick r:id="" action="ppaction://media"/>
            <a:extLst>
              <a:ext uri="{FF2B5EF4-FFF2-40B4-BE49-F238E27FC236}">
                <a16:creationId xmlns:a16="http://schemas.microsoft.com/office/drawing/2014/main" id="{EDCE30EE-3104-6BEB-5E2A-911E70C94E2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287487713"/>
      </p:ext>
    </p:extLst>
  </p:cSld>
  <p:clrMapOvr>
    <a:masterClrMapping/>
  </p:clrMapOvr>
  <mc:AlternateContent xmlns:mc="http://schemas.openxmlformats.org/markup-compatibility/2006" xmlns:p14="http://schemas.microsoft.com/office/powerpoint/2010/main">
    <mc:Choice Requires="p14">
      <p:transition spd="slow" p14:dur="2000" advTm="38551"/>
    </mc:Choice>
    <mc:Fallback xmlns="">
      <p:transition spd="slow" advTm="385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5"/>
        <p:cNvGrpSpPr/>
        <p:nvPr/>
      </p:nvGrpSpPr>
      <p:grpSpPr>
        <a:xfrm>
          <a:off x="0" y="0"/>
          <a:ext cx="0" cy="0"/>
          <a:chOff x="0" y="0"/>
          <a:chExt cx="0" cy="0"/>
        </a:xfrm>
      </p:grpSpPr>
      <p:sp>
        <p:nvSpPr>
          <p:cNvPr id="1056" name="Google Shape;1056;p59"/>
          <p:cNvSpPr/>
          <p:nvPr/>
        </p:nvSpPr>
        <p:spPr>
          <a:xfrm>
            <a:off x="2639125" y="1095546"/>
            <a:ext cx="1692000" cy="432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200"/>
          </a:p>
        </p:txBody>
      </p:sp>
      <p:sp>
        <p:nvSpPr>
          <p:cNvPr id="1057" name="Google Shape;1057;p59"/>
          <p:cNvSpPr/>
          <p:nvPr/>
        </p:nvSpPr>
        <p:spPr>
          <a:xfrm>
            <a:off x="4870918" y="1095546"/>
            <a:ext cx="1692000" cy="432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200"/>
          </a:p>
        </p:txBody>
      </p:sp>
      <p:sp>
        <p:nvSpPr>
          <p:cNvPr id="1058" name="Google Shape;1058;p59"/>
          <p:cNvSpPr/>
          <p:nvPr/>
        </p:nvSpPr>
        <p:spPr>
          <a:xfrm>
            <a:off x="407331" y="1095546"/>
            <a:ext cx="1692000" cy="432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200"/>
          </a:p>
        </p:txBody>
      </p:sp>
      <p:sp>
        <p:nvSpPr>
          <p:cNvPr id="1059" name="Google Shape;1059;p59"/>
          <p:cNvSpPr txBox="1">
            <a:spLocks noGrp="1"/>
          </p:cNvSpPr>
          <p:nvPr>
            <p:ph type="title"/>
          </p:nvPr>
        </p:nvSpPr>
        <p:spPr>
          <a:xfrm>
            <a:off x="636975" y="206829"/>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DEMO</a:t>
            </a:r>
            <a:endParaRPr sz="4000" dirty="0"/>
          </a:p>
        </p:txBody>
      </p:sp>
      <p:sp>
        <p:nvSpPr>
          <p:cNvPr id="1060" name="Google Shape;1060;p59"/>
          <p:cNvSpPr txBox="1">
            <a:spLocks noGrp="1"/>
          </p:cNvSpPr>
          <p:nvPr>
            <p:ph type="title" idx="2"/>
          </p:nvPr>
        </p:nvSpPr>
        <p:spPr>
          <a:xfrm>
            <a:off x="418106" y="1095546"/>
            <a:ext cx="1692000" cy="43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1</a:t>
            </a:r>
            <a:endParaRPr sz="3200" dirty="0"/>
          </a:p>
        </p:txBody>
      </p:sp>
      <p:sp>
        <p:nvSpPr>
          <p:cNvPr id="1062" name="Google Shape;1062;p59"/>
          <p:cNvSpPr txBox="1">
            <a:spLocks noGrp="1"/>
          </p:cNvSpPr>
          <p:nvPr>
            <p:ph type="title" idx="3"/>
          </p:nvPr>
        </p:nvSpPr>
        <p:spPr>
          <a:xfrm>
            <a:off x="2649900" y="1095546"/>
            <a:ext cx="1692000" cy="43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2</a:t>
            </a:r>
            <a:endParaRPr sz="3200" dirty="0"/>
          </a:p>
        </p:txBody>
      </p:sp>
      <p:sp>
        <p:nvSpPr>
          <p:cNvPr id="1064" name="Google Shape;1064;p59"/>
          <p:cNvSpPr txBox="1">
            <a:spLocks noGrp="1"/>
          </p:cNvSpPr>
          <p:nvPr>
            <p:ph type="title" idx="5"/>
          </p:nvPr>
        </p:nvSpPr>
        <p:spPr>
          <a:xfrm>
            <a:off x="4881693" y="1095546"/>
            <a:ext cx="1692000" cy="4320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3200" dirty="0"/>
              <a:t>3</a:t>
            </a:r>
            <a:endParaRPr sz="3200" dirty="0"/>
          </a:p>
        </p:txBody>
      </p:sp>
      <p:grpSp>
        <p:nvGrpSpPr>
          <p:cNvPr id="1089" name="Google Shape;1089;p59"/>
          <p:cNvGrpSpPr/>
          <p:nvPr/>
        </p:nvGrpSpPr>
        <p:grpSpPr>
          <a:xfrm>
            <a:off x="636975" y="4608492"/>
            <a:ext cx="3397850" cy="187275"/>
            <a:chOff x="-3237675" y="-1132050"/>
            <a:chExt cx="3397850" cy="187275"/>
          </a:xfrm>
        </p:grpSpPr>
        <p:sp>
          <p:nvSpPr>
            <p:cNvPr id="1090" name="Google Shape;1090;p59"/>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9"/>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9"/>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9"/>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9"/>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9"/>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9"/>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9"/>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9"/>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057;p59">
            <a:extLst>
              <a:ext uri="{FF2B5EF4-FFF2-40B4-BE49-F238E27FC236}">
                <a16:creationId xmlns:a16="http://schemas.microsoft.com/office/drawing/2014/main" id="{99BECE87-928F-7114-24F2-01D3B2772EA4}"/>
              </a:ext>
            </a:extLst>
          </p:cNvPr>
          <p:cNvSpPr/>
          <p:nvPr/>
        </p:nvSpPr>
        <p:spPr>
          <a:xfrm>
            <a:off x="7102712" y="1095546"/>
            <a:ext cx="1692000" cy="432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200"/>
          </a:p>
        </p:txBody>
      </p:sp>
      <p:sp>
        <p:nvSpPr>
          <p:cNvPr id="9" name="Google Shape;1064;p59">
            <a:extLst>
              <a:ext uri="{FF2B5EF4-FFF2-40B4-BE49-F238E27FC236}">
                <a16:creationId xmlns:a16="http://schemas.microsoft.com/office/drawing/2014/main" id="{CB9081E8-9C30-9C5D-D84C-88CEB9E61375}"/>
              </a:ext>
            </a:extLst>
          </p:cNvPr>
          <p:cNvSpPr txBox="1">
            <a:spLocks/>
          </p:cNvSpPr>
          <p:nvPr/>
        </p:nvSpPr>
        <p:spPr>
          <a:xfrm>
            <a:off x="7113487" y="1095546"/>
            <a:ext cx="1692000" cy="432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2500"/>
              <a:buFont typeface="Bebas Neue"/>
              <a:buNone/>
              <a:defRPr sz="2500" b="0" i="0" u="none" strike="noStrike" cap="none">
                <a:solidFill>
                  <a:schemeClr val="accent2"/>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2500"/>
              <a:buFont typeface="Bebas Neue"/>
              <a:buNone/>
              <a:defRPr sz="2500" b="0" i="0" u="none" strike="noStrike" cap="none">
                <a:solidFill>
                  <a:schemeClr val="dk1"/>
                </a:solidFill>
                <a:latin typeface="Bebas Neue"/>
                <a:ea typeface="Bebas Neue"/>
                <a:cs typeface="Bebas Neue"/>
                <a:sym typeface="Bebas Neue"/>
              </a:defRPr>
            </a:lvl9pPr>
          </a:lstStyle>
          <a:p>
            <a:r>
              <a:rPr lang="en" sz="3200" dirty="0"/>
              <a:t>4</a:t>
            </a:r>
          </a:p>
        </p:txBody>
      </p:sp>
      <p:pic>
        <p:nvPicPr>
          <p:cNvPr id="10" name="Picture 9">
            <a:extLst>
              <a:ext uri="{FF2B5EF4-FFF2-40B4-BE49-F238E27FC236}">
                <a16:creationId xmlns:a16="http://schemas.microsoft.com/office/drawing/2014/main" id="{9BB21B0A-965B-B78E-900E-CD8C32F87AF7}"/>
              </a:ext>
            </a:extLst>
          </p:cNvPr>
          <p:cNvPicPr>
            <a:picLocks noChangeAspect="1"/>
          </p:cNvPicPr>
          <p:nvPr/>
        </p:nvPicPr>
        <p:blipFill rotWithShape="1">
          <a:blip r:embed="rId5"/>
          <a:srcRect l="28874" t="10468" r="27732"/>
          <a:stretch/>
        </p:blipFill>
        <p:spPr>
          <a:xfrm>
            <a:off x="242794" y="1843562"/>
            <a:ext cx="2021073" cy="2088000"/>
          </a:xfrm>
          <a:prstGeom prst="rect">
            <a:avLst/>
          </a:prstGeom>
        </p:spPr>
      </p:pic>
      <p:pic>
        <p:nvPicPr>
          <p:cNvPr id="11" name="Picture 10">
            <a:extLst>
              <a:ext uri="{FF2B5EF4-FFF2-40B4-BE49-F238E27FC236}">
                <a16:creationId xmlns:a16="http://schemas.microsoft.com/office/drawing/2014/main" id="{AD66AE3F-1989-9C64-0D02-D2B133EE134C}"/>
              </a:ext>
            </a:extLst>
          </p:cNvPr>
          <p:cNvPicPr>
            <a:picLocks noChangeAspect="1"/>
          </p:cNvPicPr>
          <p:nvPr/>
        </p:nvPicPr>
        <p:blipFill>
          <a:blip r:embed="rId6"/>
          <a:stretch>
            <a:fillRect/>
          </a:stretch>
        </p:blipFill>
        <p:spPr>
          <a:xfrm>
            <a:off x="2484113" y="1843563"/>
            <a:ext cx="2021073" cy="2087997"/>
          </a:xfrm>
          <a:prstGeom prst="rect">
            <a:avLst/>
          </a:prstGeom>
        </p:spPr>
      </p:pic>
      <p:pic>
        <p:nvPicPr>
          <p:cNvPr id="12" name="Picture 11">
            <a:extLst>
              <a:ext uri="{FF2B5EF4-FFF2-40B4-BE49-F238E27FC236}">
                <a16:creationId xmlns:a16="http://schemas.microsoft.com/office/drawing/2014/main" id="{DD3BAEA1-F10B-E59D-2C15-45B600EA5D91}"/>
              </a:ext>
            </a:extLst>
          </p:cNvPr>
          <p:cNvPicPr>
            <a:picLocks noChangeAspect="1"/>
          </p:cNvPicPr>
          <p:nvPr/>
        </p:nvPicPr>
        <p:blipFill>
          <a:blip r:embed="rId7"/>
          <a:stretch>
            <a:fillRect/>
          </a:stretch>
        </p:blipFill>
        <p:spPr>
          <a:xfrm>
            <a:off x="4717156" y="1843562"/>
            <a:ext cx="2021073" cy="2087997"/>
          </a:xfrm>
          <a:prstGeom prst="rect">
            <a:avLst/>
          </a:prstGeom>
        </p:spPr>
      </p:pic>
      <p:pic>
        <p:nvPicPr>
          <p:cNvPr id="13" name="Picture 12">
            <a:extLst>
              <a:ext uri="{FF2B5EF4-FFF2-40B4-BE49-F238E27FC236}">
                <a16:creationId xmlns:a16="http://schemas.microsoft.com/office/drawing/2014/main" id="{A9F1543A-04ED-C418-9574-9D11A6000614}"/>
              </a:ext>
            </a:extLst>
          </p:cNvPr>
          <p:cNvPicPr>
            <a:picLocks noChangeAspect="1"/>
          </p:cNvPicPr>
          <p:nvPr/>
        </p:nvPicPr>
        <p:blipFill>
          <a:blip r:embed="rId8"/>
          <a:stretch>
            <a:fillRect/>
          </a:stretch>
        </p:blipFill>
        <p:spPr>
          <a:xfrm>
            <a:off x="6948950" y="1843562"/>
            <a:ext cx="2021073" cy="2087996"/>
          </a:xfrm>
          <a:prstGeom prst="rect">
            <a:avLst/>
          </a:prstGeom>
        </p:spPr>
      </p:pic>
      <p:pic>
        <p:nvPicPr>
          <p:cNvPr id="2" name="Audio 1">
            <a:hlinkClick r:id="" action="ppaction://media"/>
            <a:extLst>
              <a:ext uri="{FF2B5EF4-FFF2-40B4-BE49-F238E27FC236}">
                <a16:creationId xmlns:a16="http://schemas.microsoft.com/office/drawing/2014/main" id="{66CBE0C9-6AD9-E0F9-E4C0-E2D5782B671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0464"/>
    </mc:Choice>
    <mc:Fallback>
      <p:transition spd="slow" advTm="1104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3" name="Title 2">
            <a:extLst>
              <a:ext uri="{FF2B5EF4-FFF2-40B4-BE49-F238E27FC236}">
                <a16:creationId xmlns:a16="http://schemas.microsoft.com/office/drawing/2014/main" id="{CD36999D-FDCF-0074-C749-6D145B47A694}"/>
              </a:ext>
            </a:extLst>
          </p:cNvPr>
          <p:cNvSpPr>
            <a:spLocks noGrp="1"/>
          </p:cNvSpPr>
          <p:nvPr>
            <p:ph type="title"/>
          </p:nvPr>
        </p:nvSpPr>
        <p:spPr/>
        <p:txBody>
          <a:bodyPr/>
          <a:lstStyle/>
          <a:p>
            <a:r>
              <a:rPr lang="en-US" sz="4800" dirty="0"/>
              <a:t>User interface</a:t>
            </a:r>
          </a:p>
        </p:txBody>
      </p:sp>
      <p:sp>
        <p:nvSpPr>
          <p:cNvPr id="4" name="TextBox 3">
            <a:extLst>
              <a:ext uri="{FF2B5EF4-FFF2-40B4-BE49-F238E27FC236}">
                <a16:creationId xmlns:a16="http://schemas.microsoft.com/office/drawing/2014/main" id="{87C621AA-9698-7F6F-616B-7367979ADEF2}"/>
              </a:ext>
            </a:extLst>
          </p:cNvPr>
          <p:cNvSpPr txBox="1"/>
          <p:nvPr/>
        </p:nvSpPr>
        <p:spPr>
          <a:xfrm>
            <a:off x="1004127" y="2193102"/>
            <a:ext cx="2726574" cy="2154436"/>
          </a:xfrm>
          <a:prstGeom prst="rect">
            <a:avLst/>
          </a:prstGeom>
          <a:noFill/>
        </p:spPr>
        <p:txBody>
          <a:bodyPr wrap="square" rtlCol="0">
            <a:spAutoFit/>
          </a:bodyPr>
          <a:lstStyle/>
          <a:p>
            <a:pPr algn="just"/>
            <a:r>
              <a:rPr lang="en-IN" sz="1200" dirty="0">
                <a:latin typeface="Raleway" pitchFamily="2" charset="77"/>
              </a:rPr>
              <a:t>The UI of LTF consists of 3 sections related with Essentials, Leisure and Savings with 11 input questions. After putting all necessary inputs, user can click on a button ‘Financial Summary’, provided on the bottom of the page and can view a detailed financial summary indicating all the pros, cons and advises on the current financial plan.</a:t>
            </a:r>
          </a:p>
          <a:p>
            <a:pPr algn="ctr"/>
            <a:endParaRPr lang="en-US" dirty="0"/>
          </a:p>
        </p:txBody>
      </p:sp>
      <p:pic>
        <p:nvPicPr>
          <p:cNvPr id="7" name="Picture 6">
            <a:extLst>
              <a:ext uri="{FF2B5EF4-FFF2-40B4-BE49-F238E27FC236}">
                <a16:creationId xmlns:a16="http://schemas.microsoft.com/office/drawing/2014/main" id="{7BEEAFCB-D821-3028-A656-EB5E55EE5C20}"/>
              </a:ext>
            </a:extLst>
          </p:cNvPr>
          <p:cNvPicPr>
            <a:picLocks noChangeAspect="1"/>
          </p:cNvPicPr>
          <p:nvPr/>
        </p:nvPicPr>
        <p:blipFill rotWithShape="1">
          <a:blip r:embed="rId5"/>
          <a:srcRect l="28874" t="10468" r="27732"/>
          <a:stretch/>
        </p:blipFill>
        <p:spPr>
          <a:xfrm>
            <a:off x="4395117" y="1721334"/>
            <a:ext cx="3661881" cy="3241364"/>
          </a:xfrm>
          <a:prstGeom prst="rect">
            <a:avLst/>
          </a:prstGeom>
        </p:spPr>
      </p:pic>
      <p:pic>
        <p:nvPicPr>
          <p:cNvPr id="2" name="Audio 1">
            <a:hlinkClick r:id="" action="ppaction://media"/>
            <a:extLst>
              <a:ext uri="{FF2B5EF4-FFF2-40B4-BE49-F238E27FC236}">
                <a16:creationId xmlns:a16="http://schemas.microsoft.com/office/drawing/2014/main" id="{09A2CBD6-3481-46B4-A615-AFE0513E67B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9479"/>
    </mc:Choice>
    <mc:Fallback>
      <p:transition spd="slow" advTm="49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74"/>
          <p:cNvSpPr txBox="1">
            <a:spLocks noGrp="1"/>
          </p:cNvSpPr>
          <p:nvPr>
            <p:ph type="body" idx="1"/>
          </p:nvPr>
        </p:nvSpPr>
        <p:spPr>
          <a:xfrm>
            <a:off x="823694" y="1235787"/>
            <a:ext cx="6548067" cy="3416400"/>
          </a:xfrm>
          <a:prstGeom prst="rect">
            <a:avLst/>
          </a:prstGeom>
        </p:spPr>
        <p:txBody>
          <a:bodyPr spcFirstLastPara="1" wrap="square" lIns="91425" tIns="91425" rIns="91425" bIns="91425" anchor="t" anchorCtr="0">
            <a:noAutofit/>
          </a:bodyPr>
          <a:lstStyle/>
          <a:p>
            <a:pPr algn="just">
              <a:lnSpc>
                <a:spcPct val="150000"/>
              </a:lnSpc>
              <a:buFont typeface="Wingdings" pitchFamily="2" charset="2"/>
              <a:buChar char="Ø"/>
            </a:pPr>
            <a:r>
              <a:rPr lang="en-IN" sz="1200" b="1" dirty="0"/>
              <a:t>HTML/CSS: </a:t>
            </a:r>
            <a:r>
              <a:rPr lang="en-IN" sz="1200" dirty="0"/>
              <a:t>Used at front end and styling of webpage.</a:t>
            </a:r>
          </a:p>
          <a:p>
            <a:pPr algn="just">
              <a:lnSpc>
                <a:spcPct val="150000"/>
              </a:lnSpc>
              <a:buFont typeface="Wingdings" pitchFamily="2" charset="2"/>
              <a:buChar char="Ø"/>
            </a:pPr>
            <a:r>
              <a:rPr lang="en-IN" sz="1200" b="1" dirty="0"/>
              <a:t>Python: </a:t>
            </a:r>
            <a:r>
              <a:rPr lang="en-IN" sz="1200" dirty="0"/>
              <a:t>Main logic and back-end implementation is done in python.</a:t>
            </a:r>
          </a:p>
          <a:p>
            <a:pPr algn="just">
              <a:lnSpc>
                <a:spcPct val="150000"/>
              </a:lnSpc>
              <a:buFont typeface="Wingdings" pitchFamily="2" charset="2"/>
              <a:buChar char="Ø"/>
            </a:pPr>
            <a:r>
              <a:rPr lang="en-IN" sz="1200" b="1" dirty="0"/>
              <a:t>Flask:</a:t>
            </a:r>
            <a:r>
              <a:rPr lang="en-IN" sz="1200" dirty="0"/>
              <a:t> </a:t>
            </a:r>
            <a:r>
              <a:rPr lang="en-US" sz="1200" dirty="0"/>
              <a:t>Flask is a small and lightweight Python web framework that provides useful tools and features that make creating web applications in Python easier.</a:t>
            </a:r>
            <a:endParaRPr lang="en-IN" sz="1200" dirty="0"/>
          </a:p>
          <a:p>
            <a:pPr algn="just">
              <a:lnSpc>
                <a:spcPct val="150000"/>
              </a:lnSpc>
              <a:buFont typeface="Wingdings" pitchFamily="2" charset="2"/>
              <a:buChar char="Ø"/>
            </a:pPr>
            <a:r>
              <a:rPr lang="en-IN" sz="1200" b="1" dirty="0"/>
              <a:t>Jinja2</a:t>
            </a:r>
            <a:r>
              <a:rPr lang="en-IN" sz="1200" dirty="0"/>
              <a:t>: </a:t>
            </a:r>
            <a:r>
              <a:rPr lang="en-US" sz="1200" dirty="0"/>
              <a:t>It is used to produce markup languages such as HTML, XML, and others that are delivered to the user via an HTTP request.</a:t>
            </a:r>
            <a:endParaRPr lang="en-IN" sz="1200" dirty="0"/>
          </a:p>
          <a:p>
            <a:pPr algn="just">
              <a:lnSpc>
                <a:spcPct val="150000"/>
              </a:lnSpc>
              <a:buFont typeface="Wingdings" pitchFamily="2" charset="2"/>
              <a:buChar char="Ø"/>
            </a:pPr>
            <a:r>
              <a:rPr lang="en-IN" sz="1200" b="1" dirty="0"/>
              <a:t>Visual Studio Code:</a:t>
            </a:r>
            <a:r>
              <a:rPr lang="en-US" sz="1200" b="1" dirty="0"/>
              <a:t> </a:t>
            </a:r>
            <a:r>
              <a:rPr lang="en-US" sz="1200" dirty="0"/>
              <a:t>An incredibly quick source code editor is included in Visual Studio Code, makes it ideal for regular use. With hundreds of languages supported, VS Code makes it easy for you to get started right away and be productive with features like syntax highlighting, bracket matching, auto-indentation, box selection, snippets, and more.</a:t>
            </a:r>
            <a:endParaRPr lang="en-IN" sz="1200" dirty="0"/>
          </a:p>
          <a:p>
            <a:pPr marL="0" lvl="0" indent="0" algn="l" rtl="0">
              <a:spcBef>
                <a:spcPts val="0"/>
              </a:spcBef>
              <a:spcAft>
                <a:spcPts val="0"/>
              </a:spcAft>
              <a:buClr>
                <a:schemeClr val="hlink"/>
              </a:buClr>
              <a:buSzPts val="1100"/>
              <a:buFont typeface="Arial"/>
              <a:buNone/>
            </a:pPr>
            <a:endParaRPr dirty="0"/>
          </a:p>
        </p:txBody>
      </p:sp>
      <p:sp>
        <p:nvSpPr>
          <p:cNvPr id="1769" name="Google Shape;1769;p74"/>
          <p:cNvSpPr txBox="1">
            <a:spLocks noGrp="1"/>
          </p:cNvSpPr>
          <p:nvPr>
            <p:ph type="title"/>
          </p:nvPr>
        </p:nvSpPr>
        <p:spPr>
          <a:xfrm>
            <a:off x="616305"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IMPLEMENTATION</a:t>
            </a:r>
            <a:endParaRPr dirty="0"/>
          </a:p>
        </p:txBody>
      </p:sp>
      <p:cxnSp>
        <p:nvCxnSpPr>
          <p:cNvPr id="1770" name="Google Shape;1770;p74"/>
          <p:cNvCxnSpPr/>
          <p:nvPr/>
        </p:nvCxnSpPr>
        <p:spPr>
          <a:xfrm>
            <a:off x="6811450" y="737075"/>
            <a:ext cx="2341500" cy="300"/>
          </a:xfrm>
          <a:prstGeom prst="straightConnector1">
            <a:avLst/>
          </a:prstGeom>
          <a:noFill/>
          <a:ln w="19050" cap="flat" cmpd="sng">
            <a:solidFill>
              <a:schemeClr val="lt1"/>
            </a:solidFill>
            <a:prstDash val="solid"/>
            <a:round/>
            <a:headEnd type="none" w="med" len="med"/>
            <a:tailEnd type="none" w="med" len="med"/>
          </a:ln>
        </p:spPr>
      </p:cxnSp>
      <p:grpSp>
        <p:nvGrpSpPr>
          <p:cNvPr id="1771" name="Google Shape;1771;p74"/>
          <p:cNvGrpSpPr/>
          <p:nvPr/>
        </p:nvGrpSpPr>
        <p:grpSpPr>
          <a:xfrm>
            <a:off x="5789413" y="663087"/>
            <a:ext cx="537556" cy="136576"/>
            <a:chOff x="2641350" y="846250"/>
            <a:chExt cx="413600" cy="105075"/>
          </a:xfrm>
        </p:grpSpPr>
        <p:sp>
          <p:nvSpPr>
            <p:cNvPr id="1772" name="Google Shape;1772;p7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Audio 1">
            <a:hlinkClick r:id="" action="ppaction://media"/>
            <a:extLst>
              <a:ext uri="{FF2B5EF4-FFF2-40B4-BE49-F238E27FC236}">
                <a16:creationId xmlns:a16="http://schemas.microsoft.com/office/drawing/2014/main" id="{DD6DD58F-61BA-40D1-1787-A235439FCE8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020"/>
    </mc:Choice>
    <mc:Fallback>
      <p:transition spd="slow" advTm="470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5" name="Google Shape;1025;p58"/>
          <p:cNvSpPr txBox="1">
            <a:spLocks noGrp="1"/>
          </p:cNvSpPr>
          <p:nvPr>
            <p:ph type="title"/>
          </p:nvPr>
        </p:nvSpPr>
        <p:spPr>
          <a:xfrm>
            <a:off x="1195863" y="14542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Information gathering </a:t>
            </a:r>
            <a:endParaRPr sz="2400" dirty="0"/>
          </a:p>
        </p:txBody>
      </p:sp>
      <p:sp>
        <p:nvSpPr>
          <p:cNvPr id="1026" name="Google Shape;1026;p58"/>
          <p:cNvSpPr txBox="1">
            <a:spLocks noGrp="1"/>
          </p:cNvSpPr>
          <p:nvPr>
            <p:ph type="subTitle" idx="1"/>
          </p:nvPr>
        </p:nvSpPr>
        <p:spPr>
          <a:xfrm>
            <a:off x="1374980" y="2120926"/>
            <a:ext cx="2508866" cy="2636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sz="1200" dirty="0"/>
              <a:t>TA</a:t>
            </a:r>
            <a:r>
              <a:rPr lang="en-CA" sz="1100" dirty="0"/>
              <a:t>XIL SAVANI &amp; DWIJ DUA</a:t>
            </a:r>
            <a:endParaRPr sz="1100" dirty="0"/>
          </a:p>
        </p:txBody>
      </p:sp>
      <p:sp>
        <p:nvSpPr>
          <p:cNvPr id="1027" name="Google Shape;1027;p58"/>
          <p:cNvSpPr txBox="1">
            <a:spLocks noGrp="1"/>
          </p:cNvSpPr>
          <p:nvPr>
            <p:ph type="title" idx="2"/>
          </p:nvPr>
        </p:nvSpPr>
        <p:spPr>
          <a:xfrm>
            <a:off x="5081043" y="14542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DESIGN</a:t>
            </a:r>
            <a:endParaRPr dirty="0"/>
          </a:p>
        </p:txBody>
      </p:sp>
      <p:sp>
        <p:nvSpPr>
          <p:cNvPr id="1028" name="Google Shape;1028;p58"/>
          <p:cNvSpPr txBox="1">
            <a:spLocks noGrp="1"/>
          </p:cNvSpPr>
          <p:nvPr>
            <p:ph type="subTitle" idx="3"/>
          </p:nvPr>
        </p:nvSpPr>
        <p:spPr>
          <a:xfrm>
            <a:off x="5149338" y="2007336"/>
            <a:ext cx="2867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sz="1100" dirty="0"/>
              <a:t>MINU AHLAWAT &amp; MEGHA GARG</a:t>
            </a:r>
            <a:endParaRPr sz="1100" dirty="0"/>
          </a:p>
        </p:txBody>
      </p:sp>
      <p:sp>
        <p:nvSpPr>
          <p:cNvPr id="1029" name="Google Shape;1029;p58"/>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GROUP MEMBER TASKS</a:t>
            </a:r>
            <a:endParaRPr dirty="0"/>
          </a:p>
        </p:txBody>
      </p:sp>
      <p:sp>
        <p:nvSpPr>
          <p:cNvPr id="1030" name="Google Shape;1030;p58"/>
          <p:cNvSpPr txBox="1">
            <a:spLocks noGrp="1"/>
          </p:cNvSpPr>
          <p:nvPr>
            <p:ph type="title" idx="4"/>
          </p:nvPr>
        </p:nvSpPr>
        <p:spPr>
          <a:xfrm>
            <a:off x="1195863" y="32686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PRESENTATION</a:t>
            </a:r>
            <a:endParaRPr dirty="0"/>
          </a:p>
        </p:txBody>
      </p:sp>
      <p:sp>
        <p:nvSpPr>
          <p:cNvPr id="1031" name="Google Shape;1031;p58"/>
          <p:cNvSpPr txBox="1">
            <a:spLocks noGrp="1"/>
          </p:cNvSpPr>
          <p:nvPr>
            <p:ph type="title" idx="6"/>
          </p:nvPr>
        </p:nvSpPr>
        <p:spPr>
          <a:xfrm>
            <a:off x="5081043" y="32686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IMPLEMENTATION</a:t>
            </a:r>
            <a:endParaRPr dirty="0"/>
          </a:p>
        </p:txBody>
      </p:sp>
      <p:sp>
        <p:nvSpPr>
          <p:cNvPr id="1032" name="Google Shape;1032;p58"/>
          <p:cNvSpPr txBox="1">
            <a:spLocks noGrp="1"/>
          </p:cNvSpPr>
          <p:nvPr>
            <p:ph type="subTitle" idx="5"/>
          </p:nvPr>
        </p:nvSpPr>
        <p:spPr>
          <a:xfrm>
            <a:off x="1195863" y="3949443"/>
            <a:ext cx="2867100" cy="484800"/>
          </a:xfrm>
          <a:prstGeom prst="rect">
            <a:avLst/>
          </a:prstGeom>
        </p:spPr>
        <p:txBody>
          <a:bodyPr spcFirstLastPara="1" wrap="square" lIns="91425" tIns="91425" rIns="91425" bIns="91425" anchor="ctr" anchorCtr="0">
            <a:noAutofit/>
          </a:bodyPr>
          <a:lstStyle/>
          <a:p>
            <a:pPr marL="0" indent="0"/>
            <a:r>
              <a:rPr lang="en-CA" sz="1100" dirty="0"/>
              <a:t>MINU AHLAWAT &amp; MEGHA GARG</a:t>
            </a:r>
          </a:p>
          <a:p>
            <a:pPr marL="0" lvl="0" indent="0" algn="ctr" rtl="0">
              <a:spcBef>
                <a:spcPts val="0"/>
              </a:spcBef>
              <a:spcAft>
                <a:spcPts val="0"/>
              </a:spcAft>
              <a:buNone/>
            </a:pPr>
            <a:endParaRPr dirty="0"/>
          </a:p>
        </p:txBody>
      </p:sp>
      <p:sp>
        <p:nvSpPr>
          <p:cNvPr id="1033" name="Google Shape;1033;p58"/>
          <p:cNvSpPr txBox="1">
            <a:spLocks noGrp="1"/>
          </p:cNvSpPr>
          <p:nvPr>
            <p:ph type="subTitle" idx="7"/>
          </p:nvPr>
        </p:nvSpPr>
        <p:spPr>
          <a:xfrm>
            <a:off x="5081043" y="3855175"/>
            <a:ext cx="2867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sz="1100" dirty="0"/>
              <a:t>DWIJ DUA &amp; TAXIL SAVANI</a:t>
            </a:r>
            <a:endParaRPr sz="1100" dirty="0"/>
          </a:p>
        </p:txBody>
      </p:sp>
      <p:grpSp>
        <p:nvGrpSpPr>
          <p:cNvPr id="1034" name="Google Shape;1034;p58"/>
          <p:cNvGrpSpPr/>
          <p:nvPr/>
        </p:nvGrpSpPr>
        <p:grpSpPr>
          <a:xfrm rot="10800000">
            <a:off x="4303235" y="1649808"/>
            <a:ext cx="537556" cy="136576"/>
            <a:chOff x="2641350" y="846250"/>
            <a:chExt cx="413600" cy="105075"/>
          </a:xfrm>
        </p:grpSpPr>
        <p:sp>
          <p:nvSpPr>
            <p:cNvPr id="1035" name="Google Shape;1035;p5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58"/>
          <p:cNvGrpSpPr/>
          <p:nvPr/>
        </p:nvGrpSpPr>
        <p:grpSpPr>
          <a:xfrm rot="-5400000">
            <a:off x="6245822" y="2865687"/>
            <a:ext cx="537556" cy="136576"/>
            <a:chOff x="2641350" y="846250"/>
            <a:chExt cx="413600" cy="105075"/>
          </a:xfrm>
        </p:grpSpPr>
        <p:sp>
          <p:nvSpPr>
            <p:cNvPr id="1040" name="Google Shape;1040;p5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58"/>
          <p:cNvGrpSpPr/>
          <p:nvPr/>
        </p:nvGrpSpPr>
        <p:grpSpPr>
          <a:xfrm>
            <a:off x="4303235" y="3478608"/>
            <a:ext cx="537556" cy="136576"/>
            <a:chOff x="2641350" y="846250"/>
            <a:chExt cx="413600" cy="105075"/>
          </a:xfrm>
        </p:grpSpPr>
        <p:sp>
          <p:nvSpPr>
            <p:cNvPr id="1045" name="Google Shape;1045;p5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58"/>
          <p:cNvGrpSpPr/>
          <p:nvPr/>
        </p:nvGrpSpPr>
        <p:grpSpPr>
          <a:xfrm>
            <a:off x="7380363" y="993621"/>
            <a:ext cx="913425" cy="370975"/>
            <a:chOff x="6514150" y="4420266"/>
            <a:chExt cx="913425" cy="370975"/>
          </a:xfrm>
        </p:grpSpPr>
        <p:sp>
          <p:nvSpPr>
            <p:cNvPr id="1050" name="Google Shape;1050;p58"/>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8"/>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Audio 1">
            <a:hlinkClick r:id="" action="ppaction://media"/>
            <a:extLst>
              <a:ext uri="{FF2B5EF4-FFF2-40B4-BE49-F238E27FC236}">
                <a16:creationId xmlns:a16="http://schemas.microsoft.com/office/drawing/2014/main" id="{03C1E086-00BF-60DD-F5D7-9D4D6718096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092"/>
    </mc:Choice>
    <mc:Fallback>
      <p:transition spd="slow" advTm="350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2"/>
          <p:cNvSpPr/>
          <p:nvPr/>
        </p:nvSpPr>
        <p:spPr>
          <a:xfrm>
            <a:off x="1441200" y="519600"/>
            <a:ext cx="6261600" cy="410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2"/>
          <p:cNvSpPr/>
          <p:nvPr/>
        </p:nvSpPr>
        <p:spPr>
          <a:xfrm>
            <a:off x="1791350" y="851550"/>
            <a:ext cx="55800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8" name="Google Shape;458;p42"/>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800" dirty="0"/>
              <a:t>THANK YOU!</a:t>
            </a:r>
            <a:endParaRPr sz="8800" dirty="0"/>
          </a:p>
        </p:txBody>
      </p:sp>
      <p:sp>
        <p:nvSpPr>
          <p:cNvPr id="461" name="Google Shape;461;p42"/>
          <p:cNvSpPr/>
          <p:nvPr/>
        </p:nvSpPr>
        <p:spPr>
          <a:xfrm>
            <a:off x="2195400" y="373100"/>
            <a:ext cx="998400" cy="998400"/>
          </a:xfrm>
          <a:prstGeom prst="ellipse">
            <a:avLst/>
          </a:prstGeom>
          <a:solidFill>
            <a:srgbClr val="000000">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42"/>
          <p:cNvGrpSpPr/>
          <p:nvPr/>
        </p:nvGrpSpPr>
        <p:grpSpPr>
          <a:xfrm>
            <a:off x="2710863" y="1234912"/>
            <a:ext cx="537556" cy="136576"/>
            <a:chOff x="2641350" y="846250"/>
            <a:chExt cx="413600" cy="105075"/>
          </a:xfrm>
        </p:grpSpPr>
        <p:sp>
          <p:nvSpPr>
            <p:cNvPr id="463" name="Google Shape;463;p42"/>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2"/>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2"/>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2"/>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9F62E290-DFF6-F804-C776-19CC45FA6822}"/>
              </a:ext>
            </a:extLst>
          </p:cNvPr>
          <p:cNvSpPr txBox="1"/>
          <p:nvPr/>
        </p:nvSpPr>
        <p:spPr>
          <a:xfrm>
            <a:off x="4148051" y="4671753"/>
            <a:ext cx="184731" cy="307777"/>
          </a:xfrm>
          <a:prstGeom prst="rect">
            <a:avLst/>
          </a:prstGeom>
          <a:noFill/>
        </p:spPr>
        <p:txBody>
          <a:bodyPr wrap="none" rtlCol="0">
            <a:spAutoFit/>
          </a:bodyPr>
          <a:lstStyle/>
          <a:p>
            <a:endParaRPr lang="en-US"/>
          </a:p>
        </p:txBody>
      </p:sp>
      <p:pic>
        <p:nvPicPr>
          <p:cNvPr id="2" name="Audio 1">
            <a:hlinkClick r:id="" action="ppaction://media"/>
            <a:extLst>
              <a:ext uri="{FF2B5EF4-FFF2-40B4-BE49-F238E27FC236}">
                <a16:creationId xmlns:a16="http://schemas.microsoft.com/office/drawing/2014/main" id="{088741CC-1C4F-4284-8272-999752ABF27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714"/>
    </mc:Choice>
    <mc:Fallback>
      <p:transition spd="slow" advTm="127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40"/>
          <p:cNvSpPr/>
          <p:nvPr/>
        </p:nvSpPr>
        <p:spPr>
          <a:xfrm>
            <a:off x="3265021" y="2313218"/>
            <a:ext cx="1630718" cy="95255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0"/>
          <p:cNvSpPr/>
          <p:nvPr/>
        </p:nvSpPr>
        <p:spPr>
          <a:xfrm>
            <a:off x="4669783" y="1186072"/>
            <a:ext cx="2011321" cy="86919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0"/>
          <p:cNvSpPr/>
          <p:nvPr/>
        </p:nvSpPr>
        <p:spPr>
          <a:xfrm>
            <a:off x="1602333" y="2313217"/>
            <a:ext cx="1516795" cy="95256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0"/>
          <p:cNvSpPr/>
          <p:nvPr/>
        </p:nvSpPr>
        <p:spPr>
          <a:xfrm>
            <a:off x="2522003" y="1182214"/>
            <a:ext cx="2018511" cy="85948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0"/>
          <p:cNvSpPr/>
          <p:nvPr/>
        </p:nvSpPr>
        <p:spPr>
          <a:xfrm>
            <a:off x="556219" y="2313219"/>
            <a:ext cx="911283" cy="95065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0"/>
          <p:cNvSpPr/>
          <p:nvPr/>
        </p:nvSpPr>
        <p:spPr>
          <a:xfrm>
            <a:off x="556219" y="1168677"/>
            <a:ext cx="1825304" cy="86350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0"/>
          <p:cNvSpPr txBox="1">
            <a:spLocks noGrp="1"/>
          </p:cNvSpPr>
          <p:nvPr>
            <p:ph type="title"/>
          </p:nvPr>
        </p:nvSpPr>
        <p:spPr>
          <a:xfrm>
            <a:off x="529732" y="1513787"/>
            <a:ext cx="2336400" cy="68102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t>OVERVIEW OF THE PROBLEM</a:t>
            </a:r>
            <a:endParaRPr sz="1600" dirty="0"/>
          </a:p>
        </p:txBody>
      </p:sp>
      <p:sp>
        <p:nvSpPr>
          <p:cNvPr id="415" name="Google Shape;415;p40"/>
          <p:cNvSpPr txBox="1">
            <a:spLocks noGrp="1"/>
          </p:cNvSpPr>
          <p:nvPr>
            <p:ph type="title" idx="2"/>
          </p:nvPr>
        </p:nvSpPr>
        <p:spPr>
          <a:xfrm>
            <a:off x="598730" y="1241410"/>
            <a:ext cx="924600" cy="37472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01.</a:t>
            </a:r>
            <a:endParaRPr sz="2400" dirty="0"/>
          </a:p>
        </p:txBody>
      </p:sp>
      <p:sp>
        <p:nvSpPr>
          <p:cNvPr id="416" name="Google Shape;416;p40"/>
          <p:cNvSpPr txBox="1">
            <a:spLocks noGrp="1"/>
          </p:cNvSpPr>
          <p:nvPr>
            <p:ph type="title" idx="3"/>
          </p:nvPr>
        </p:nvSpPr>
        <p:spPr>
          <a:xfrm>
            <a:off x="2499906" y="1572825"/>
            <a:ext cx="2006804" cy="57597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sz="1600" dirty="0"/>
              <a:t>SOLUTION: EXPERT SYSTEM</a:t>
            </a:r>
            <a:endParaRPr sz="1600" dirty="0"/>
          </a:p>
        </p:txBody>
      </p:sp>
      <p:sp>
        <p:nvSpPr>
          <p:cNvPr id="417" name="Google Shape;417;p40"/>
          <p:cNvSpPr txBox="1">
            <a:spLocks noGrp="1"/>
          </p:cNvSpPr>
          <p:nvPr>
            <p:ph type="title" idx="4"/>
          </p:nvPr>
        </p:nvSpPr>
        <p:spPr>
          <a:xfrm>
            <a:off x="2622200" y="1267222"/>
            <a:ext cx="923400" cy="37472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02.</a:t>
            </a:r>
            <a:endParaRPr sz="2400" dirty="0"/>
          </a:p>
        </p:txBody>
      </p:sp>
      <p:sp>
        <p:nvSpPr>
          <p:cNvPr id="419" name="Google Shape;419;p40"/>
          <p:cNvSpPr txBox="1">
            <a:spLocks noGrp="1"/>
          </p:cNvSpPr>
          <p:nvPr>
            <p:ph type="title" idx="6"/>
          </p:nvPr>
        </p:nvSpPr>
        <p:spPr>
          <a:xfrm>
            <a:off x="4755821" y="1524659"/>
            <a:ext cx="1892938" cy="63703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t>SOURCES AND ACQUISITION</a:t>
            </a:r>
            <a:endParaRPr sz="1600" dirty="0"/>
          </a:p>
        </p:txBody>
      </p:sp>
      <p:sp>
        <p:nvSpPr>
          <p:cNvPr id="420" name="Google Shape;420;p40"/>
          <p:cNvSpPr txBox="1">
            <a:spLocks noGrp="1"/>
          </p:cNvSpPr>
          <p:nvPr>
            <p:ph type="title" idx="7"/>
          </p:nvPr>
        </p:nvSpPr>
        <p:spPr>
          <a:xfrm>
            <a:off x="4891580" y="1266535"/>
            <a:ext cx="923400" cy="37472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03.</a:t>
            </a:r>
            <a:endParaRPr sz="2400" dirty="0"/>
          </a:p>
        </p:txBody>
      </p:sp>
      <p:sp>
        <p:nvSpPr>
          <p:cNvPr id="422" name="Google Shape;422;p40"/>
          <p:cNvSpPr txBox="1">
            <a:spLocks noGrp="1"/>
          </p:cNvSpPr>
          <p:nvPr>
            <p:ph type="title" idx="9"/>
          </p:nvPr>
        </p:nvSpPr>
        <p:spPr>
          <a:xfrm>
            <a:off x="585520" y="2768846"/>
            <a:ext cx="756193" cy="55867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sz="1600" dirty="0" err="1">
                <a:solidFill>
                  <a:schemeClr val="accent2"/>
                </a:solidFill>
              </a:rPr>
              <a:t>deMO</a:t>
            </a:r>
            <a:endParaRPr sz="1600" dirty="0">
              <a:solidFill>
                <a:schemeClr val="accent2"/>
              </a:solidFill>
            </a:endParaRPr>
          </a:p>
        </p:txBody>
      </p:sp>
      <p:sp>
        <p:nvSpPr>
          <p:cNvPr id="423" name="Google Shape;423;p40"/>
          <p:cNvSpPr txBox="1">
            <a:spLocks noGrp="1"/>
          </p:cNvSpPr>
          <p:nvPr>
            <p:ph type="title" idx="13"/>
          </p:nvPr>
        </p:nvSpPr>
        <p:spPr>
          <a:xfrm>
            <a:off x="569776" y="2447327"/>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05.</a:t>
            </a:r>
            <a:endParaRPr sz="2400" dirty="0"/>
          </a:p>
        </p:txBody>
      </p:sp>
      <p:sp>
        <p:nvSpPr>
          <p:cNvPr id="425" name="Google Shape;425;p40"/>
          <p:cNvSpPr txBox="1">
            <a:spLocks noGrp="1"/>
          </p:cNvSpPr>
          <p:nvPr>
            <p:ph type="title" idx="15"/>
          </p:nvPr>
        </p:nvSpPr>
        <p:spPr>
          <a:xfrm>
            <a:off x="1636600" y="2827540"/>
            <a:ext cx="1585163" cy="36920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CA" sz="1600" dirty="0">
                <a:solidFill>
                  <a:schemeClr val="accent2"/>
                </a:solidFill>
              </a:rPr>
              <a:t>Engineering</a:t>
            </a:r>
            <a:endParaRPr sz="1600" dirty="0">
              <a:solidFill>
                <a:schemeClr val="accent2"/>
              </a:solidFill>
            </a:endParaRPr>
          </a:p>
        </p:txBody>
      </p:sp>
      <p:sp>
        <p:nvSpPr>
          <p:cNvPr id="426" name="Google Shape;426;p40"/>
          <p:cNvSpPr txBox="1">
            <a:spLocks noGrp="1"/>
          </p:cNvSpPr>
          <p:nvPr>
            <p:ph type="title" idx="16"/>
          </p:nvPr>
        </p:nvSpPr>
        <p:spPr>
          <a:xfrm>
            <a:off x="1724419" y="2437051"/>
            <a:ext cx="923400" cy="37418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06.</a:t>
            </a:r>
            <a:endParaRPr sz="2400" dirty="0"/>
          </a:p>
        </p:txBody>
      </p:sp>
      <p:sp>
        <p:nvSpPr>
          <p:cNvPr id="428" name="Google Shape;428;p40"/>
          <p:cNvSpPr txBox="1">
            <a:spLocks noGrp="1"/>
          </p:cNvSpPr>
          <p:nvPr>
            <p:ph type="title" idx="18"/>
          </p:nvPr>
        </p:nvSpPr>
        <p:spPr>
          <a:xfrm>
            <a:off x="3399418" y="2672187"/>
            <a:ext cx="2336400" cy="65672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solidFill>
                  <a:schemeClr val="accent2"/>
                </a:solidFill>
              </a:rPr>
              <a:t>User Interface</a:t>
            </a:r>
            <a:endParaRPr sz="1600" dirty="0">
              <a:solidFill>
                <a:schemeClr val="accent2"/>
              </a:solidFill>
            </a:endParaRPr>
          </a:p>
        </p:txBody>
      </p:sp>
      <p:sp>
        <p:nvSpPr>
          <p:cNvPr id="429" name="Google Shape;429;p40"/>
          <p:cNvSpPr txBox="1">
            <a:spLocks noGrp="1"/>
          </p:cNvSpPr>
          <p:nvPr>
            <p:ph type="title" idx="19"/>
          </p:nvPr>
        </p:nvSpPr>
        <p:spPr>
          <a:xfrm>
            <a:off x="3456044" y="2404319"/>
            <a:ext cx="923400" cy="37418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07.</a:t>
            </a:r>
            <a:endParaRPr sz="2400" dirty="0"/>
          </a:p>
        </p:txBody>
      </p:sp>
      <p:sp>
        <p:nvSpPr>
          <p:cNvPr id="431" name="Google Shape;431;p40"/>
          <p:cNvSpPr txBox="1">
            <a:spLocks noGrp="1"/>
          </p:cNvSpPr>
          <p:nvPr>
            <p:ph type="title" idx="21"/>
          </p:nvPr>
        </p:nvSpPr>
        <p:spPr>
          <a:xfrm>
            <a:off x="529732" y="417952"/>
            <a:ext cx="7704000" cy="52063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TABLE OF CONTENTS</a:t>
            </a:r>
            <a:endParaRPr sz="3600" dirty="0"/>
          </a:p>
        </p:txBody>
      </p:sp>
      <p:sp>
        <p:nvSpPr>
          <p:cNvPr id="432" name="Google Shape;432;p40"/>
          <p:cNvSpPr/>
          <p:nvPr/>
        </p:nvSpPr>
        <p:spPr>
          <a:xfrm>
            <a:off x="8262473" y="1595675"/>
            <a:ext cx="549900" cy="499909"/>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1461527" y="254101"/>
            <a:ext cx="796500" cy="724091"/>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 name="Google Shape;434;p40"/>
          <p:cNvGrpSpPr/>
          <p:nvPr/>
        </p:nvGrpSpPr>
        <p:grpSpPr>
          <a:xfrm rot="10800000">
            <a:off x="1227353" y="504232"/>
            <a:ext cx="796500" cy="248402"/>
            <a:chOff x="2641350" y="846250"/>
            <a:chExt cx="413600" cy="105075"/>
          </a:xfrm>
        </p:grpSpPr>
        <p:sp>
          <p:nvSpPr>
            <p:cNvPr id="435" name="Google Shape;435;p40"/>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411;p40">
            <a:extLst>
              <a:ext uri="{FF2B5EF4-FFF2-40B4-BE49-F238E27FC236}">
                <a16:creationId xmlns:a16="http://schemas.microsoft.com/office/drawing/2014/main" id="{89CA7E5C-A7E9-5EE1-5E33-CADF77923E02}"/>
              </a:ext>
            </a:extLst>
          </p:cNvPr>
          <p:cNvSpPr/>
          <p:nvPr/>
        </p:nvSpPr>
        <p:spPr>
          <a:xfrm>
            <a:off x="6864067" y="1177220"/>
            <a:ext cx="1468551" cy="907536"/>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23;p40">
            <a:extLst>
              <a:ext uri="{FF2B5EF4-FFF2-40B4-BE49-F238E27FC236}">
                <a16:creationId xmlns:a16="http://schemas.microsoft.com/office/drawing/2014/main" id="{3EFBFE58-E22A-45CD-F312-D57310429CD2}"/>
              </a:ext>
            </a:extLst>
          </p:cNvPr>
          <p:cNvSpPr txBox="1">
            <a:spLocks/>
          </p:cNvSpPr>
          <p:nvPr/>
        </p:nvSpPr>
        <p:spPr>
          <a:xfrm>
            <a:off x="7016254" y="1241410"/>
            <a:ext cx="923400" cy="411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Bebas Neue"/>
              <a:buNone/>
              <a:defRPr sz="34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sz="2400" dirty="0"/>
              <a:t>04.</a:t>
            </a:r>
          </a:p>
        </p:txBody>
      </p:sp>
      <p:sp>
        <p:nvSpPr>
          <p:cNvPr id="14" name="Google Shape;422;p40">
            <a:extLst>
              <a:ext uri="{FF2B5EF4-FFF2-40B4-BE49-F238E27FC236}">
                <a16:creationId xmlns:a16="http://schemas.microsoft.com/office/drawing/2014/main" id="{3DF0141B-586D-495F-960F-FC3A45FA038F}"/>
              </a:ext>
            </a:extLst>
          </p:cNvPr>
          <p:cNvSpPr txBox="1">
            <a:spLocks/>
          </p:cNvSpPr>
          <p:nvPr/>
        </p:nvSpPr>
        <p:spPr>
          <a:xfrm>
            <a:off x="6930215" y="1470045"/>
            <a:ext cx="2336400" cy="722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400"/>
              <a:buFont typeface="Bebas Neue"/>
              <a:buNone/>
              <a:defRPr sz="2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CA" sz="1600" dirty="0">
                <a:solidFill>
                  <a:schemeClr val="accent2"/>
                </a:solidFill>
              </a:rPr>
              <a:t>design</a:t>
            </a:r>
          </a:p>
        </p:txBody>
      </p:sp>
      <p:sp>
        <p:nvSpPr>
          <p:cNvPr id="15" name="Google Shape;407;p40">
            <a:extLst>
              <a:ext uri="{FF2B5EF4-FFF2-40B4-BE49-F238E27FC236}">
                <a16:creationId xmlns:a16="http://schemas.microsoft.com/office/drawing/2014/main" id="{ADC1C5A0-44E9-EC26-34AD-81BBAB6E7A63}"/>
              </a:ext>
            </a:extLst>
          </p:cNvPr>
          <p:cNvSpPr/>
          <p:nvPr/>
        </p:nvSpPr>
        <p:spPr>
          <a:xfrm>
            <a:off x="5033169" y="2319275"/>
            <a:ext cx="1518460" cy="95048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29;p40">
            <a:extLst>
              <a:ext uri="{FF2B5EF4-FFF2-40B4-BE49-F238E27FC236}">
                <a16:creationId xmlns:a16="http://schemas.microsoft.com/office/drawing/2014/main" id="{93A5DC55-F342-09D6-2B2E-93C46C21E284}"/>
              </a:ext>
            </a:extLst>
          </p:cNvPr>
          <p:cNvSpPr txBox="1">
            <a:spLocks/>
          </p:cNvSpPr>
          <p:nvPr/>
        </p:nvSpPr>
        <p:spPr>
          <a:xfrm>
            <a:off x="5097146" y="2418336"/>
            <a:ext cx="923400" cy="3741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Bebas Neue"/>
              <a:buNone/>
              <a:defRPr sz="34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sz="2400" dirty="0"/>
              <a:t>08.</a:t>
            </a:r>
          </a:p>
        </p:txBody>
      </p:sp>
      <p:sp>
        <p:nvSpPr>
          <p:cNvPr id="17" name="Google Shape;428;p40">
            <a:extLst>
              <a:ext uri="{FF2B5EF4-FFF2-40B4-BE49-F238E27FC236}">
                <a16:creationId xmlns:a16="http://schemas.microsoft.com/office/drawing/2014/main" id="{AB43F675-90C0-EB24-F0A3-FC40E789CF7D}"/>
              </a:ext>
            </a:extLst>
          </p:cNvPr>
          <p:cNvSpPr txBox="1">
            <a:spLocks/>
          </p:cNvSpPr>
          <p:nvPr/>
        </p:nvSpPr>
        <p:spPr>
          <a:xfrm>
            <a:off x="5048411" y="2670797"/>
            <a:ext cx="2336400" cy="65672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400"/>
              <a:buFont typeface="Bebas Neue"/>
              <a:buNone/>
              <a:defRPr sz="2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CA" sz="1600" dirty="0">
                <a:solidFill>
                  <a:schemeClr val="accent2"/>
                </a:solidFill>
              </a:rPr>
              <a:t>IMPLEMENTATION</a:t>
            </a:r>
          </a:p>
        </p:txBody>
      </p:sp>
      <p:sp>
        <p:nvSpPr>
          <p:cNvPr id="18" name="Google Shape;407;p40">
            <a:extLst>
              <a:ext uri="{FF2B5EF4-FFF2-40B4-BE49-F238E27FC236}">
                <a16:creationId xmlns:a16="http://schemas.microsoft.com/office/drawing/2014/main" id="{9A590640-A168-D81E-0BA0-AE8080AB5C25}"/>
              </a:ext>
            </a:extLst>
          </p:cNvPr>
          <p:cNvSpPr/>
          <p:nvPr/>
        </p:nvSpPr>
        <p:spPr>
          <a:xfrm>
            <a:off x="6686460" y="2318075"/>
            <a:ext cx="1630719" cy="945799"/>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429;p40">
            <a:extLst>
              <a:ext uri="{FF2B5EF4-FFF2-40B4-BE49-F238E27FC236}">
                <a16:creationId xmlns:a16="http://schemas.microsoft.com/office/drawing/2014/main" id="{E0170344-429A-C77B-1BFD-F44A55EFE934}"/>
              </a:ext>
            </a:extLst>
          </p:cNvPr>
          <p:cNvSpPr txBox="1">
            <a:spLocks/>
          </p:cNvSpPr>
          <p:nvPr/>
        </p:nvSpPr>
        <p:spPr>
          <a:xfrm>
            <a:off x="6765532" y="2447327"/>
            <a:ext cx="923400" cy="37418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3000"/>
              <a:buFont typeface="Bebas Neue"/>
              <a:buNone/>
              <a:defRPr sz="34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sz="2400" dirty="0"/>
              <a:t>09.</a:t>
            </a:r>
          </a:p>
        </p:txBody>
      </p:sp>
      <p:sp>
        <p:nvSpPr>
          <p:cNvPr id="20" name="Google Shape;428;p40">
            <a:extLst>
              <a:ext uri="{FF2B5EF4-FFF2-40B4-BE49-F238E27FC236}">
                <a16:creationId xmlns:a16="http://schemas.microsoft.com/office/drawing/2014/main" id="{3755DA18-11D3-454E-DC0C-B799B089DAFF}"/>
              </a:ext>
            </a:extLst>
          </p:cNvPr>
          <p:cNvSpPr txBox="1">
            <a:spLocks/>
          </p:cNvSpPr>
          <p:nvPr/>
        </p:nvSpPr>
        <p:spPr>
          <a:xfrm>
            <a:off x="6698123" y="2705196"/>
            <a:ext cx="2336400" cy="65672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400"/>
              <a:buFont typeface="Bebas Neue"/>
              <a:buNone/>
              <a:defRPr sz="25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r>
              <a:rPr lang="en-CA" sz="1600" dirty="0">
                <a:solidFill>
                  <a:schemeClr val="accent2"/>
                </a:solidFill>
              </a:rPr>
              <a:t>GROUP MEMBER TASKS</a:t>
            </a:r>
          </a:p>
        </p:txBody>
      </p:sp>
      <p:pic>
        <p:nvPicPr>
          <p:cNvPr id="3" name="Audio 2">
            <a:hlinkClick r:id="" action="ppaction://media"/>
            <a:extLst>
              <a:ext uri="{FF2B5EF4-FFF2-40B4-BE49-F238E27FC236}">
                <a16:creationId xmlns:a16="http://schemas.microsoft.com/office/drawing/2014/main" id="{F77F7E67-0ED6-80A9-7BB8-C0988363AB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1136"/>
    </mc:Choice>
    <mc:Fallback xmlns="">
      <p:transition spd="slow" advTm="511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43"/>
          <p:cNvSpPr/>
          <p:nvPr/>
        </p:nvSpPr>
        <p:spPr>
          <a:xfrm>
            <a:off x="715100" y="535000"/>
            <a:ext cx="41076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3"/>
          <p:cNvSpPr txBox="1">
            <a:spLocks noGrp="1"/>
          </p:cNvSpPr>
          <p:nvPr>
            <p:ph type="title"/>
          </p:nvPr>
        </p:nvSpPr>
        <p:spPr>
          <a:xfrm>
            <a:off x="744762" y="1431995"/>
            <a:ext cx="3675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pic>
        <p:nvPicPr>
          <p:cNvPr id="484" name="Google Shape;484;p43"/>
          <p:cNvPicPr preferRelativeResize="0"/>
          <p:nvPr/>
        </p:nvPicPr>
        <p:blipFill rotWithShape="1">
          <a:blip r:embed="rId5">
            <a:alphaModFix/>
          </a:blip>
          <a:srcRect l="30458" r="20918"/>
          <a:stretch/>
        </p:blipFill>
        <p:spPr>
          <a:xfrm>
            <a:off x="5059000" y="535000"/>
            <a:ext cx="3235495" cy="4073400"/>
          </a:xfrm>
          <a:prstGeom prst="rect">
            <a:avLst/>
          </a:prstGeom>
          <a:noFill/>
          <a:ln>
            <a:noFill/>
          </a:ln>
        </p:spPr>
      </p:pic>
      <p:grpSp>
        <p:nvGrpSpPr>
          <p:cNvPr id="485" name="Google Shape;485;p43"/>
          <p:cNvGrpSpPr/>
          <p:nvPr/>
        </p:nvGrpSpPr>
        <p:grpSpPr>
          <a:xfrm rot="10800000">
            <a:off x="-369277" y="3791021"/>
            <a:ext cx="2159530" cy="548628"/>
            <a:chOff x="2641350" y="846250"/>
            <a:chExt cx="413600" cy="105075"/>
          </a:xfrm>
        </p:grpSpPr>
        <p:sp>
          <p:nvSpPr>
            <p:cNvPr id="486" name="Google Shape;486;p4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43"/>
          <p:cNvSpPr/>
          <p:nvPr/>
        </p:nvSpPr>
        <p:spPr>
          <a:xfrm>
            <a:off x="2728800" y="373100"/>
            <a:ext cx="998400" cy="9984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43"/>
          <p:cNvGrpSpPr/>
          <p:nvPr/>
        </p:nvGrpSpPr>
        <p:grpSpPr>
          <a:xfrm>
            <a:off x="3244263" y="1234912"/>
            <a:ext cx="537556" cy="136576"/>
            <a:chOff x="2641350" y="846250"/>
            <a:chExt cx="413600" cy="105075"/>
          </a:xfrm>
        </p:grpSpPr>
        <p:sp>
          <p:nvSpPr>
            <p:cNvPr id="492" name="Google Shape;492;p4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 name="Google Shape;496;p43"/>
          <p:cNvSpPr txBox="1">
            <a:spLocks noGrp="1"/>
          </p:cNvSpPr>
          <p:nvPr>
            <p:ph type="body" idx="1"/>
          </p:nvPr>
        </p:nvSpPr>
        <p:spPr>
          <a:xfrm>
            <a:off x="896000" y="2179726"/>
            <a:ext cx="3675900" cy="1314300"/>
          </a:xfrm>
          <a:prstGeom prst="rect">
            <a:avLst/>
          </a:prstGeom>
        </p:spPr>
        <p:txBody>
          <a:bodyPr spcFirstLastPara="1" wrap="square" lIns="91425" tIns="91425" rIns="91425" bIns="91425" anchor="t" anchorCtr="0">
            <a:noAutofit/>
          </a:bodyPr>
          <a:lstStyle/>
          <a:p>
            <a:pPr marL="0" indent="0" algn="just">
              <a:buNone/>
            </a:pPr>
            <a:r>
              <a:rPr lang="en-CA" sz="1000" dirty="0"/>
              <a:t> </a:t>
            </a:r>
            <a:r>
              <a:rPr lang="en-US" sz="1000" dirty="0"/>
              <a:t>Even the most financially savvy person may become confused or have limited vision due to the overwhelming and ongoing nature of managing personal finances. This application is going to help you to target the right balance between what you really need and what you really want. The output will be fruitful financial advice based on the inputs given for age, income, expenditure on vacations, entertainment, grocery, electricity bills and investment made in stocks, insurance and other financial assets. Not only this app provides a better user interface but also aids in striking financial aims and investment decisions.</a:t>
            </a:r>
            <a:endParaRPr lang="en-CA" sz="1000" dirty="0"/>
          </a:p>
          <a:p>
            <a:pPr marL="0" indent="0" algn="just">
              <a:buNone/>
            </a:pPr>
            <a:endParaRPr lang="en-CA" dirty="0"/>
          </a:p>
        </p:txBody>
      </p:sp>
      <p:pic>
        <p:nvPicPr>
          <p:cNvPr id="2" name="Audio 1">
            <a:hlinkClick r:id="" action="ppaction://media"/>
            <a:extLst>
              <a:ext uri="{FF2B5EF4-FFF2-40B4-BE49-F238E27FC236}">
                <a16:creationId xmlns:a16="http://schemas.microsoft.com/office/drawing/2014/main" id="{9699E956-0D7D-B7D2-3947-271C62F8346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7141"/>
    </mc:Choice>
    <mc:Fallback xmlns="">
      <p:transition spd="slow" advTm="57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41"/>
          <p:cNvSpPr txBox="1">
            <a:spLocks noGrp="1"/>
          </p:cNvSpPr>
          <p:nvPr>
            <p:ph type="title"/>
          </p:nvPr>
        </p:nvSpPr>
        <p:spPr>
          <a:xfrm>
            <a:off x="692800" y="492332"/>
            <a:ext cx="7922126"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SPECIFICS OF LTF</a:t>
            </a:r>
            <a:endParaRPr dirty="0"/>
          </a:p>
        </p:txBody>
      </p:sp>
      <p:sp>
        <p:nvSpPr>
          <p:cNvPr id="444" name="Google Shape;444;p41"/>
          <p:cNvSpPr/>
          <p:nvPr/>
        </p:nvSpPr>
        <p:spPr>
          <a:xfrm>
            <a:off x="495933" y="1337725"/>
            <a:ext cx="4469483" cy="3500975"/>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 name="Google Shape;445;p41"/>
          <p:cNvSpPr txBox="1">
            <a:spLocks noGrp="1"/>
          </p:cNvSpPr>
          <p:nvPr>
            <p:ph type="subTitle" idx="1"/>
          </p:nvPr>
        </p:nvSpPr>
        <p:spPr>
          <a:xfrm>
            <a:off x="892349" y="1762954"/>
            <a:ext cx="3954970" cy="2399121"/>
          </a:xfrm>
          <a:prstGeom prst="rect">
            <a:avLst/>
          </a:prstGeom>
        </p:spPr>
        <p:txBody>
          <a:bodyPr spcFirstLastPara="1" wrap="square" lIns="91425" tIns="91425" rIns="91425" bIns="91425" anchor="t" anchorCtr="0">
            <a:noAutofit/>
          </a:bodyPr>
          <a:lstStyle/>
          <a:p>
            <a:pPr marL="171450" indent="-171450">
              <a:buFont typeface="Wingdings" pitchFamily="2" charset="2"/>
              <a:buChar char="Ø"/>
            </a:pPr>
            <a:r>
              <a:rPr lang="en-US" sz="1050" b="1" dirty="0"/>
              <a:t>Managing Income &amp; Cash Flow</a:t>
            </a:r>
          </a:p>
          <a:p>
            <a:pPr marL="457200" lvl="1" indent="0" algn="just">
              <a:buNone/>
            </a:pPr>
            <a:r>
              <a:rPr lang="en-US" sz="1000" dirty="0"/>
              <a:t>The first three items on the list all relate to one another in the same fundamental way: having a thorough and detailed system by which you can track and understand your income and expenses enables you to make the most of what you earn and, in turn, generates capital that can be used to address other concerns and position you for a financially secure future.</a:t>
            </a:r>
          </a:p>
          <a:p>
            <a:pPr marL="0" indent="0" algn="just">
              <a:buNone/>
            </a:pPr>
            <a:endParaRPr lang="en-US" sz="1000" dirty="0"/>
          </a:p>
          <a:p>
            <a:pPr marL="171450" indent="-171450">
              <a:buFont typeface="Wingdings" pitchFamily="2" charset="2"/>
              <a:buChar char="Ø"/>
            </a:pPr>
            <a:r>
              <a:rPr lang="en-US" sz="1050" b="1" dirty="0"/>
              <a:t>Managing Financial Security and Growth</a:t>
            </a:r>
          </a:p>
          <a:p>
            <a:pPr marL="457200" lvl="1" indent="0" algn="just">
              <a:buNone/>
            </a:pPr>
            <a:r>
              <a:rPr lang="en-US" sz="1000" dirty="0"/>
              <a:t>A few of the other crucial categories included in the list above have to do in one way or another with monetary growth and security, specifically insurance and investing.</a:t>
            </a:r>
          </a:p>
          <a:p>
            <a:pPr marL="171450" indent="-171450">
              <a:buFont typeface="Wingdings" pitchFamily="2" charset="2"/>
              <a:buChar char="Ø"/>
            </a:pPr>
            <a:endParaRPr lang="en-US" sz="1050" dirty="0"/>
          </a:p>
          <a:p>
            <a:pPr marL="0" lvl="0" indent="0" algn="l" rtl="0">
              <a:spcBef>
                <a:spcPts val="0"/>
              </a:spcBef>
              <a:spcAft>
                <a:spcPts val="0"/>
              </a:spcAft>
              <a:buClr>
                <a:schemeClr val="hlink"/>
              </a:buClr>
              <a:buSzPts val="1100"/>
              <a:buFont typeface="Arial"/>
              <a:buNone/>
            </a:pPr>
            <a:endParaRPr dirty="0">
              <a:solidFill>
                <a:schemeClr val="accent2"/>
              </a:solidFill>
            </a:endParaRPr>
          </a:p>
        </p:txBody>
      </p:sp>
      <p:grpSp>
        <p:nvGrpSpPr>
          <p:cNvPr id="447" name="Google Shape;447;p41"/>
          <p:cNvGrpSpPr/>
          <p:nvPr/>
        </p:nvGrpSpPr>
        <p:grpSpPr>
          <a:xfrm>
            <a:off x="2292381" y="4454162"/>
            <a:ext cx="552776" cy="136576"/>
            <a:chOff x="2641350" y="846250"/>
            <a:chExt cx="413600" cy="105075"/>
          </a:xfrm>
        </p:grpSpPr>
        <p:sp>
          <p:nvSpPr>
            <p:cNvPr id="448" name="Google Shape;448;p4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44;p41">
            <a:extLst>
              <a:ext uri="{FF2B5EF4-FFF2-40B4-BE49-F238E27FC236}">
                <a16:creationId xmlns:a16="http://schemas.microsoft.com/office/drawing/2014/main" id="{37910542-AA15-DE72-9D62-EAA0ECA34F70}"/>
              </a:ext>
            </a:extLst>
          </p:cNvPr>
          <p:cNvSpPr/>
          <p:nvPr/>
        </p:nvSpPr>
        <p:spPr>
          <a:xfrm>
            <a:off x="5232226" y="1495710"/>
            <a:ext cx="3514675" cy="2678384"/>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45;p41">
            <a:extLst>
              <a:ext uri="{FF2B5EF4-FFF2-40B4-BE49-F238E27FC236}">
                <a16:creationId xmlns:a16="http://schemas.microsoft.com/office/drawing/2014/main" id="{5DFB548A-54EE-E0E8-7267-1FD2D207A3DA}"/>
              </a:ext>
            </a:extLst>
          </p:cNvPr>
          <p:cNvSpPr txBox="1">
            <a:spLocks/>
          </p:cNvSpPr>
          <p:nvPr/>
        </p:nvSpPr>
        <p:spPr>
          <a:xfrm>
            <a:off x="5503663" y="1888651"/>
            <a:ext cx="2971800" cy="23991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2"/>
              </a:buClr>
              <a:buSzPts val="1400"/>
              <a:buFont typeface="Raleway Medium"/>
              <a:buChar char="●"/>
              <a:defRPr sz="1400" b="0" i="0" u="none" strike="noStrike" cap="none">
                <a:solidFill>
                  <a:schemeClr val="accent2"/>
                </a:solidFill>
                <a:latin typeface="Raleway Medium"/>
                <a:ea typeface="Raleway Medium"/>
                <a:cs typeface="Raleway Medium"/>
                <a:sym typeface="Raleway Medium"/>
              </a:defRPr>
            </a:lvl1pPr>
            <a:lvl2pPr marL="914400" marR="0" lvl="1" indent="-317500" algn="ctr" rtl="0">
              <a:lnSpc>
                <a:spcPct val="100000"/>
              </a:lnSpc>
              <a:spcBef>
                <a:spcPts val="0"/>
              </a:spcBef>
              <a:spcAft>
                <a:spcPts val="0"/>
              </a:spcAft>
              <a:buClr>
                <a:schemeClr val="accent2"/>
              </a:buClr>
              <a:buSzPts val="1400"/>
              <a:buFont typeface="Raleway Medium"/>
              <a:buChar char="○"/>
              <a:defRPr sz="1400" b="0" i="0" u="none" strike="noStrike" cap="none">
                <a:solidFill>
                  <a:schemeClr val="accent2"/>
                </a:solidFill>
                <a:latin typeface="Raleway Medium"/>
                <a:ea typeface="Raleway Medium"/>
                <a:cs typeface="Raleway Medium"/>
                <a:sym typeface="Raleway Medium"/>
              </a:defRPr>
            </a:lvl2pPr>
            <a:lvl3pPr marL="1371600" marR="0" lvl="2" indent="-317500" algn="ctr" rtl="0">
              <a:lnSpc>
                <a:spcPct val="100000"/>
              </a:lnSpc>
              <a:spcBef>
                <a:spcPts val="0"/>
              </a:spcBef>
              <a:spcAft>
                <a:spcPts val="0"/>
              </a:spcAft>
              <a:buClr>
                <a:schemeClr val="accent2"/>
              </a:buClr>
              <a:buSzPts val="1400"/>
              <a:buFont typeface="Raleway Medium"/>
              <a:buChar char="■"/>
              <a:defRPr sz="1400" b="0" i="0" u="none" strike="noStrike" cap="none">
                <a:solidFill>
                  <a:schemeClr val="accent2"/>
                </a:solidFill>
                <a:latin typeface="Raleway Medium"/>
                <a:ea typeface="Raleway Medium"/>
                <a:cs typeface="Raleway Medium"/>
                <a:sym typeface="Raleway Medium"/>
              </a:defRPr>
            </a:lvl3pPr>
            <a:lvl4pPr marL="1828800" marR="0" lvl="3" indent="-317500" algn="ctr" rtl="0">
              <a:lnSpc>
                <a:spcPct val="100000"/>
              </a:lnSpc>
              <a:spcBef>
                <a:spcPts val="0"/>
              </a:spcBef>
              <a:spcAft>
                <a:spcPts val="0"/>
              </a:spcAft>
              <a:buClr>
                <a:schemeClr val="accent2"/>
              </a:buClr>
              <a:buSzPts val="1400"/>
              <a:buFont typeface="Raleway Medium"/>
              <a:buChar char="●"/>
              <a:defRPr sz="1400" b="0" i="0" u="none" strike="noStrike" cap="none">
                <a:solidFill>
                  <a:schemeClr val="accent2"/>
                </a:solidFill>
                <a:latin typeface="Raleway Medium"/>
                <a:ea typeface="Raleway Medium"/>
                <a:cs typeface="Raleway Medium"/>
                <a:sym typeface="Raleway Medium"/>
              </a:defRPr>
            </a:lvl4pPr>
            <a:lvl5pPr marL="2286000" marR="0" lvl="4" indent="-317500" algn="ctr" rtl="0">
              <a:lnSpc>
                <a:spcPct val="100000"/>
              </a:lnSpc>
              <a:spcBef>
                <a:spcPts val="0"/>
              </a:spcBef>
              <a:spcAft>
                <a:spcPts val="0"/>
              </a:spcAft>
              <a:buClr>
                <a:schemeClr val="accent2"/>
              </a:buClr>
              <a:buSzPts val="1400"/>
              <a:buFont typeface="Raleway Medium"/>
              <a:buChar char="○"/>
              <a:defRPr sz="1400" b="0" i="0" u="none" strike="noStrike" cap="none">
                <a:solidFill>
                  <a:schemeClr val="accent2"/>
                </a:solidFill>
                <a:latin typeface="Raleway Medium"/>
                <a:ea typeface="Raleway Medium"/>
                <a:cs typeface="Raleway Medium"/>
                <a:sym typeface="Raleway Medium"/>
              </a:defRPr>
            </a:lvl5pPr>
            <a:lvl6pPr marL="2743200" marR="0" lvl="5" indent="-317500" algn="ctr" rtl="0">
              <a:lnSpc>
                <a:spcPct val="100000"/>
              </a:lnSpc>
              <a:spcBef>
                <a:spcPts val="0"/>
              </a:spcBef>
              <a:spcAft>
                <a:spcPts val="0"/>
              </a:spcAft>
              <a:buClr>
                <a:schemeClr val="accent2"/>
              </a:buClr>
              <a:buSzPts val="1400"/>
              <a:buFont typeface="Raleway Medium"/>
              <a:buChar char="■"/>
              <a:defRPr sz="1400" b="0" i="0" u="none" strike="noStrike" cap="none">
                <a:solidFill>
                  <a:schemeClr val="accent2"/>
                </a:solidFill>
                <a:latin typeface="Raleway Medium"/>
                <a:ea typeface="Raleway Medium"/>
                <a:cs typeface="Raleway Medium"/>
                <a:sym typeface="Raleway Medium"/>
              </a:defRPr>
            </a:lvl6pPr>
            <a:lvl7pPr marL="3200400" marR="0" lvl="6" indent="-317500" algn="ctr" rtl="0">
              <a:lnSpc>
                <a:spcPct val="100000"/>
              </a:lnSpc>
              <a:spcBef>
                <a:spcPts val="0"/>
              </a:spcBef>
              <a:spcAft>
                <a:spcPts val="0"/>
              </a:spcAft>
              <a:buClr>
                <a:schemeClr val="accent2"/>
              </a:buClr>
              <a:buSzPts val="1400"/>
              <a:buFont typeface="Raleway Medium"/>
              <a:buChar char="●"/>
              <a:defRPr sz="1400" b="0" i="0" u="none" strike="noStrike" cap="none">
                <a:solidFill>
                  <a:schemeClr val="accent2"/>
                </a:solidFill>
                <a:latin typeface="Raleway Medium"/>
                <a:ea typeface="Raleway Medium"/>
                <a:cs typeface="Raleway Medium"/>
                <a:sym typeface="Raleway Medium"/>
              </a:defRPr>
            </a:lvl7pPr>
            <a:lvl8pPr marL="3657600" marR="0" lvl="7" indent="-317500" algn="ctr" rtl="0">
              <a:lnSpc>
                <a:spcPct val="100000"/>
              </a:lnSpc>
              <a:spcBef>
                <a:spcPts val="0"/>
              </a:spcBef>
              <a:spcAft>
                <a:spcPts val="0"/>
              </a:spcAft>
              <a:buClr>
                <a:schemeClr val="accent2"/>
              </a:buClr>
              <a:buSzPts val="1400"/>
              <a:buFont typeface="Raleway Medium"/>
              <a:buChar char="○"/>
              <a:defRPr sz="1400" b="0" i="0" u="none" strike="noStrike" cap="none">
                <a:solidFill>
                  <a:schemeClr val="accent2"/>
                </a:solidFill>
                <a:latin typeface="Raleway Medium"/>
                <a:ea typeface="Raleway Medium"/>
                <a:cs typeface="Raleway Medium"/>
                <a:sym typeface="Raleway Medium"/>
              </a:defRPr>
            </a:lvl8pPr>
            <a:lvl9pPr marL="4114800" marR="0" lvl="8" indent="-317500" algn="ctr" rtl="0">
              <a:lnSpc>
                <a:spcPct val="100000"/>
              </a:lnSpc>
              <a:spcBef>
                <a:spcPts val="0"/>
              </a:spcBef>
              <a:spcAft>
                <a:spcPts val="0"/>
              </a:spcAft>
              <a:buClr>
                <a:schemeClr val="accent2"/>
              </a:buClr>
              <a:buSzPts val="1400"/>
              <a:buFont typeface="Raleway Medium"/>
              <a:buChar char="■"/>
              <a:defRPr sz="1400" b="0" i="0" u="none" strike="noStrike" cap="none">
                <a:solidFill>
                  <a:schemeClr val="accent2"/>
                </a:solidFill>
                <a:latin typeface="Raleway Medium"/>
                <a:ea typeface="Raleway Medium"/>
                <a:cs typeface="Raleway Medium"/>
                <a:sym typeface="Raleway Medium"/>
              </a:defRPr>
            </a:lvl9pPr>
          </a:lstStyle>
          <a:p>
            <a:pPr marL="171450" indent="-171450">
              <a:buFont typeface="Wingdings" pitchFamily="2" charset="2"/>
              <a:buChar char="Ø"/>
            </a:pPr>
            <a:r>
              <a:rPr lang="en-US" sz="1050" b="1" dirty="0"/>
              <a:t>Establishing Liquid Savings</a:t>
            </a:r>
          </a:p>
          <a:p>
            <a:pPr marL="457200" lvl="1" indent="0" algn="just">
              <a:buNone/>
            </a:pPr>
            <a:r>
              <a:rPr lang="en-US" sz="1000" dirty="0"/>
              <a:t>Another valuable point is that you should have some of the money you set aside for development or savings on hand in case of necessity.</a:t>
            </a:r>
          </a:p>
          <a:p>
            <a:pPr marL="0" indent="0">
              <a:buNone/>
            </a:pPr>
            <a:endParaRPr lang="en-US" sz="1050" dirty="0"/>
          </a:p>
          <a:p>
            <a:pPr marL="0" indent="0">
              <a:buClr>
                <a:schemeClr val="hlink"/>
              </a:buClr>
              <a:buSzPts val="1100"/>
              <a:buFont typeface="Arial"/>
              <a:buNone/>
            </a:pPr>
            <a:endParaRPr lang="en-US" dirty="0"/>
          </a:p>
        </p:txBody>
      </p:sp>
      <p:cxnSp>
        <p:nvCxnSpPr>
          <p:cNvPr id="6" name="Google Shape;446;p41">
            <a:extLst>
              <a:ext uri="{FF2B5EF4-FFF2-40B4-BE49-F238E27FC236}">
                <a16:creationId xmlns:a16="http://schemas.microsoft.com/office/drawing/2014/main" id="{BDFB3D32-FF95-9080-60F1-3417FAA89E34}"/>
              </a:ext>
            </a:extLst>
          </p:cNvPr>
          <p:cNvCxnSpPr>
            <a:cxnSpLocks/>
          </p:cNvCxnSpPr>
          <p:nvPr/>
        </p:nvCxnSpPr>
        <p:spPr>
          <a:xfrm>
            <a:off x="7175129" y="4481075"/>
            <a:ext cx="1939349" cy="0"/>
          </a:xfrm>
          <a:prstGeom prst="straightConnector1">
            <a:avLst/>
          </a:prstGeom>
          <a:noFill/>
          <a:ln w="19050" cap="flat" cmpd="sng">
            <a:solidFill>
              <a:schemeClr val="dk1"/>
            </a:solidFill>
            <a:prstDash val="solid"/>
            <a:round/>
            <a:headEnd type="none" w="med" len="med"/>
            <a:tailEnd type="none" w="med" len="med"/>
          </a:ln>
        </p:spPr>
      </p:cxnSp>
      <p:grpSp>
        <p:nvGrpSpPr>
          <p:cNvPr id="8" name="Google Shape;447;p41">
            <a:extLst>
              <a:ext uri="{FF2B5EF4-FFF2-40B4-BE49-F238E27FC236}">
                <a16:creationId xmlns:a16="http://schemas.microsoft.com/office/drawing/2014/main" id="{7F5EE445-630C-E8F5-19E2-A8F38535A58E}"/>
              </a:ext>
            </a:extLst>
          </p:cNvPr>
          <p:cNvGrpSpPr/>
          <p:nvPr/>
        </p:nvGrpSpPr>
        <p:grpSpPr>
          <a:xfrm>
            <a:off x="5948969" y="4385874"/>
            <a:ext cx="552776" cy="136576"/>
            <a:chOff x="2641350" y="846250"/>
            <a:chExt cx="413600" cy="105075"/>
          </a:xfrm>
        </p:grpSpPr>
        <p:sp>
          <p:nvSpPr>
            <p:cNvPr id="9" name="Google Shape;448;p41">
              <a:extLst>
                <a:ext uri="{FF2B5EF4-FFF2-40B4-BE49-F238E27FC236}">
                  <a16:creationId xmlns:a16="http://schemas.microsoft.com/office/drawing/2014/main" id="{55598487-05BB-17AB-AAAA-663DA8C6077F}"/>
                </a:ext>
              </a:extLst>
            </p:cNvPr>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449;p41">
              <a:extLst>
                <a:ext uri="{FF2B5EF4-FFF2-40B4-BE49-F238E27FC236}">
                  <a16:creationId xmlns:a16="http://schemas.microsoft.com/office/drawing/2014/main" id="{1504E37B-3567-2336-653A-B08291F4C274}"/>
                </a:ext>
              </a:extLst>
            </p:cNvPr>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50;p41">
              <a:extLst>
                <a:ext uri="{FF2B5EF4-FFF2-40B4-BE49-F238E27FC236}">
                  <a16:creationId xmlns:a16="http://schemas.microsoft.com/office/drawing/2014/main" id="{AACE1D61-E9BB-7845-AC55-8DCC0BF73767}"/>
                </a:ext>
              </a:extLst>
            </p:cNvPr>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51;p41">
              <a:extLst>
                <a:ext uri="{FF2B5EF4-FFF2-40B4-BE49-F238E27FC236}">
                  <a16:creationId xmlns:a16="http://schemas.microsoft.com/office/drawing/2014/main" id="{FBED0B73-A31B-FF09-0DC1-07C3A3EE9388}"/>
                </a:ext>
              </a:extLst>
            </p:cNvPr>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 name="Google Shape;446;p41">
            <a:extLst>
              <a:ext uri="{FF2B5EF4-FFF2-40B4-BE49-F238E27FC236}">
                <a16:creationId xmlns:a16="http://schemas.microsoft.com/office/drawing/2014/main" id="{57AE281F-C4FA-9310-467C-2C2DBDC594D0}"/>
              </a:ext>
            </a:extLst>
          </p:cNvPr>
          <p:cNvCxnSpPr>
            <a:cxnSpLocks/>
          </p:cNvCxnSpPr>
          <p:nvPr/>
        </p:nvCxnSpPr>
        <p:spPr>
          <a:xfrm>
            <a:off x="6754321" y="3733750"/>
            <a:ext cx="2277592" cy="0"/>
          </a:xfrm>
          <a:prstGeom prst="straightConnector1">
            <a:avLst/>
          </a:prstGeom>
          <a:noFill/>
          <a:ln w="19050" cap="flat" cmpd="sng">
            <a:solidFill>
              <a:schemeClr val="dk1"/>
            </a:solidFill>
            <a:prstDash val="solid"/>
            <a:round/>
            <a:headEnd type="none" w="med" len="med"/>
            <a:tailEnd type="none" w="med" len="med"/>
          </a:ln>
        </p:spPr>
      </p:cxnSp>
      <p:grpSp>
        <p:nvGrpSpPr>
          <p:cNvPr id="19" name="Google Shape;447;p41">
            <a:extLst>
              <a:ext uri="{FF2B5EF4-FFF2-40B4-BE49-F238E27FC236}">
                <a16:creationId xmlns:a16="http://schemas.microsoft.com/office/drawing/2014/main" id="{8F337F5D-553D-691D-7A39-C8121F1B5078}"/>
              </a:ext>
            </a:extLst>
          </p:cNvPr>
          <p:cNvGrpSpPr/>
          <p:nvPr/>
        </p:nvGrpSpPr>
        <p:grpSpPr>
          <a:xfrm>
            <a:off x="6034472" y="3665462"/>
            <a:ext cx="552776" cy="136576"/>
            <a:chOff x="2641350" y="846250"/>
            <a:chExt cx="413600" cy="105075"/>
          </a:xfrm>
        </p:grpSpPr>
        <p:sp>
          <p:nvSpPr>
            <p:cNvPr id="20" name="Google Shape;448;p41">
              <a:extLst>
                <a:ext uri="{FF2B5EF4-FFF2-40B4-BE49-F238E27FC236}">
                  <a16:creationId xmlns:a16="http://schemas.microsoft.com/office/drawing/2014/main" id="{58CFE107-B28B-C7B8-1337-F16A5B49C125}"/>
                </a:ext>
              </a:extLst>
            </p:cNvPr>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49;p41">
              <a:extLst>
                <a:ext uri="{FF2B5EF4-FFF2-40B4-BE49-F238E27FC236}">
                  <a16:creationId xmlns:a16="http://schemas.microsoft.com/office/drawing/2014/main" id="{3713F595-BF72-6739-3319-F407D62BF112}"/>
                </a:ext>
              </a:extLst>
            </p:cNvPr>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50;p41">
              <a:extLst>
                <a:ext uri="{FF2B5EF4-FFF2-40B4-BE49-F238E27FC236}">
                  <a16:creationId xmlns:a16="http://schemas.microsoft.com/office/drawing/2014/main" id="{CEC71EAB-8012-21DA-8673-6452FA4E9161}"/>
                </a:ext>
              </a:extLst>
            </p:cNvPr>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51;p41">
              <a:extLst>
                <a:ext uri="{FF2B5EF4-FFF2-40B4-BE49-F238E27FC236}">
                  <a16:creationId xmlns:a16="http://schemas.microsoft.com/office/drawing/2014/main" id="{9D285A33-27F3-3374-FF37-1946E11EBA1D}"/>
                </a:ext>
              </a:extLst>
            </p:cNvPr>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Audio 2">
            <a:hlinkClick r:id="" action="ppaction://media"/>
            <a:extLst>
              <a:ext uri="{FF2B5EF4-FFF2-40B4-BE49-F238E27FC236}">
                <a16:creationId xmlns:a16="http://schemas.microsoft.com/office/drawing/2014/main" id="{97CAD5B7-91A6-C28F-B629-DC07A7DF5B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7962"/>
    </mc:Choice>
    <mc:Fallback xmlns="">
      <p:transition spd="slow" advTm="779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9"/>
          <p:cNvSpPr txBox="1">
            <a:spLocks noGrp="1"/>
          </p:cNvSpPr>
          <p:nvPr>
            <p:ph type="title"/>
          </p:nvPr>
        </p:nvSpPr>
        <p:spPr>
          <a:xfrm>
            <a:off x="1023520" y="425974"/>
            <a:ext cx="6996384" cy="61213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SOLUTION: EXPERT SYSTEM</a:t>
            </a:r>
            <a:endParaRPr dirty="0"/>
          </a:p>
        </p:txBody>
      </p:sp>
      <p:sp>
        <p:nvSpPr>
          <p:cNvPr id="397" name="Google Shape;397;p39"/>
          <p:cNvSpPr txBox="1">
            <a:spLocks noGrp="1"/>
          </p:cNvSpPr>
          <p:nvPr>
            <p:ph type="subTitle" idx="1"/>
          </p:nvPr>
        </p:nvSpPr>
        <p:spPr>
          <a:xfrm>
            <a:off x="1175775" y="1428749"/>
            <a:ext cx="6691875" cy="3400425"/>
          </a:xfrm>
          <a:prstGeom prst="rect">
            <a:avLst/>
          </a:prstGeom>
        </p:spPr>
        <p:txBody>
          <a:bodyPr spcFirstLastPara="1" wrap="square" lIns="91425" tIns="91425" rIns="91425" bIns="91425" anchor="t" anchorCtr="0">
            <a:noAutofit/>
          </a:bodyPr>
          <a:lstStyle/>
          <a:p>
            <a:pPr marL="139700" indent="0">
              <a:buNone/>
            </a:pPr>
            <a:r>
              <a:rPr lang="en-US" sz="1100" b="1" dirty="0">
                <a:latin typeface="Raleway" pitchFamily="2" charset="77"/>
              </a:rPr>
              <a:t>To make the most of your resources in both daily living and future planning, our solution to this problem simply entails analyzing your financial condition. </a:t>
            </a:r>
          </a:p>
          <a:p>
            <a:pPr marL="139700" indent="0">
              <a:buNone/>
            </a:pPr>
            <a:endParaRPr lang="en-US" sz="1100" dirty="0">
              <a:latin typeface="Raleway" pitchFamily="2" charset="77"/>
            </a:endParaRPr>
          </a:p>
          <a:p>
            <a:pPr marL="514350" lvl="0" indent="-514350" eaLnBrk="0" fontAlgn="base" hangingPunct="0">
              <a:spcBef>
                <a:spcPct val="0"/>
              </a:spcBef>
              <a:spcAft>
                <a:spcPct val="0"/>
              </a:spcAft>
              <a:buFont typeface="Wingdings" pitchFamily="2" charset="2"/>
              <a:buChar char="Ø"/>
            </a:pPr>
            <a:r>
              <a:rPr lang="en-US" sz="1050" b="1" dirty="0">
                <a:solidFill>
                  <a:srgbClr val="2A2A2A"/>
                </a:solidFill>
                <a:latin typeface="Raleway" pitchFamily="2" charset="77"/>
              </a:rPr>
              <a:t>Income,</a:t>
            </a:r>
            <a:r>
              <a:rPr lang="en-US" sz="1050" dirty="0">
                <a:solidFill>
                  <a:srgbClr val="2A2A2A"/>
                </a:solidFill>
                <a:latin typeface="Raleway" pitchFamily="2" charset="77"/>
              </a:rPr>
              <a:t> Examining your income to determine how much you will need to set aside for taxes, basic necessities, etc.</a:t>
            </a:r>
          </a:p>
          <a:p>
            <a:pPr marL="514350" lvl="0" indent="-514350" eaLnBrk="0" fontAlgn="base" hangingPunct="0">
              <a:spcBef>
                <a:spcPct val="0"/>
              </a:spcBef>
              <a:spcAft>
                <a:spcPct val="0"/>
              </a:spcAft>
              <a:buFont typeface="Wingdings" pitchFamily="2" charset="2"/>
              <a:buChar char="Ø"/>
            </a:pPr>
            <a:r>
              <a:rPr lang="en-US" sz="1050" b="1" dirty="0">
                <a:solidFill>
                  <a:srgbClr val="2A2A2A"/>
                </a:solidFill>
                <a:latin typeface="Raleway" pitchFamily="2" charset="77"/>
              </a:rPr>
              <a:t>Cash Flow</a:t>
            </a:r>
            <a:r>
              <a:rPr lang="en-US" sz="1050" dirty="0">
                <a:solidFill>
                  <a:srgbClr val="2A2A2A"/>
                </a:solidFill>
                <a:latin typeface="Raleway" pitchFamily="2" charset="77"/>
              </a:rPr>
              <a:t> To maximize your income, control your spending and set plans ahead of time.</a:t>
            </a:r>
          </a:p>
          <a:p>
            <a:pPr marL="514350" lvl="0" indent="-514350" eaLnBrk="0" fontAlgn="base" hangingPunct="0">
              <a:spcBef>
                <a:spcPct val="0"/>
              </a:spcBef>
              <a:spcAft>
                <a:spcPct val="0"/>
              </a:spcAft>
              <a:buFont typeface="Wingdings" pitchFamily="2" charset="2"/>
              <a:buChar char="Ø"/>
            </a:pPr>
            <a:r>
              <a:rPr lang="en-US" sz="1050" b="1" dirty="0">
                <a:solidFill>
                  <a:srgbClr val="2A2A2A"/>
                </a:solidFill>
                <a:latin typeface="Raleway" pitchFamily="2" charset="77"/>
              </a:rPr>
              <a:t>Capital</a:t>
            </a:r>
            <a:r>
              <a:rPr lang="en-US" sz="1050" dirty="0">
                <a:solidFill>
                  <a:srgbClr val="2A2A2A"/>
                </a:solidFill>
                <a:latin typeface="Raleway" pitchFamily="2" charset="77"/>
              </a:rPr>
              <a:t>. Having leftover cash as a result of managing cash flow.</a:t>
            </a:r>
          </a:p>
          <a:p>
            <a:pPr marL="514350" lvl="0" indent="-514350" eaLnBrk="0" fontAlgn="base" hangingPunct="0">
              <a:spcBef>
                <a:spcPct val="0"/>
              </a:spcBef>
              <a:spcAft>
                <a:spcPct val="0"/>
              </a:spcAft>
              <a:buFont typeface="Wingdings" pitchFamily="2" charset="2"/>
              <a:buChar char="Ø"/>
            </a:pPr>
            <a:r>
              <a:rPr lang="en-US" sz="1050" b="1" dirty="0">
                <a:solidFill>
                  <a:srgbClr val="2A2A2A"/>
                </a:solidFill>
                <a:latin typeface="Raleway" pitchFamily="2" charset="77"/>
              </a:rPr>
              <a:t>Family Security,</a:t>
            </a:r>
            <a:r>
              <a:rPr lang="en-US" sz="1050" dirty="0">
                <a:solidFill>
                  <a:srgbClr val="2A2A2A"/>
                </a:solidFill>
                <a:latin typeface="Raleway" pitchFamily="2" charset="77"/>
              </a:rPr>
              <a:t> Recognizing the importance of considering how to support and protect your family (through insurance and other means).</a:t>
            </a:r>
          </a:p>
          <a:p>
            <a:pPr marL="514350" lvl="0" indent="-514350" eaLnBrk="0" fontAlgn="base" hangingPunct="0">
              <a:spcBef>
                <a:spcPct val="0"/>
              </a:spcBef>
              <a:spcAft>
                <a:spcPct val="0"/>
              </a:spcAft>
              <a:buFont typeface="Wingdings" pitchFamily="2" charset="2"/>
              <a:buChar char="Ø"/>
            </a:pPr>
            <a:r>
              <a:rPr lang="en-US" sz="1050" b="1" dirty="0">
                <a:solidFill>
                  <a:srgbClr val="2A2A2A"/>
                </a:solidFill>
                <a:latin typeface="Raleway" pitchFamily="2" charset="77"/>
              </a:rPr>
              <a:t>Investment, </a:t>
            </a:r>
            <a:r>
              <a:rPr lang="en-US" sz="1050" dirty="0">
                <a:solidFill>
                  <a:srgbClr val="2A2A2A"/>
                </a:solidFill>
                <a:latin typeface="Raleway" pitchFamily="2" charset="77"/>
              </a:rPr>
              <a:t>making a plan to aid in the long-term growth of your capital.</a:t>
            </a:r>
          </a:p>
          <a:p>
            <a:pPr marL="514350" lvl="0" indent="-514350" eaLnBrk="0" fontAlgn="base" hangingPunct="0">
              <a:spcBef>
                <a:spcPct val="0"/>
              </a:spcBef>
              <a:spcAft>
                <a:spcPct val="0"/>
              </a:spcAft>
              <a:buFont typeface="Wingdings" pitchFamily="2" charset="2"/>
              <a:buChar char="Ø"/>
            </a:pPr>
            <a:r>
              <a:rPr lang="en-US" sz="1050" b="1" dirty="0">
                <a:solidFill>
                  <a:srgbClr val="2A2A2A"/>
                </a:solidFill>
                <a:latin typeface="Raleway" pitchFamily="2" charset="77"/>
              </a:rPr>
              <a:t>Standard of Living,</a:t>
            </a:r>
            <a:r>
              <a:rPr lang="en-US" sz="1050" dirty="0">
                <a:solidFill>
                  <a:srgbClr val="2A2A2A"/>
                </a:solidFill>
                <a:latin typeface="Raleway" pitchFamily="2" charset="77"/>
              </a:rPr>
              <a:t> Ensuring the highest level of comfort possible as a result of wise financial preparation.</a:t>
            </a:r>
          </a:p>
          <a:p>
            <a:pPr marL="514350" lvl="0" indent="-514350" eaLnBrk="0" fontAlgn="base" hangingPunct="0">
              <a:spcBef>
                <a:spcPct val="0"/>
              </a:spcBef>
              <a:spcAft>
                <a:spcPct val="0"/>
              </a:spcAft>
              <a:buFont typeface="Wingdings" pitchFamily="2" charset="2"/>
              <a:buChar char="Ø"/>
            </a:pPr>
            <a:r>
              <a:rPr lang="en-US" sz="1050" b="1" dirty="0">
                <a:solidFill>
                  <a:srgbClr val="2A2A2A"/>
                </a:solidFill>
                <a:latin typeface="Raleway" pitchFamily="2" charset="77"/>
              </a:rPr>
              <a:t>Financial Understanding, </a:t>
            </a:r>
            <a:r>
              <a:rPr lang="en-US" sz="1050" dirty="0">
                <a:solidFill>
                  <a:srgbClr val="2A2A2A"/>
                </a:solidFill>
                <a:latin typeface="Raleway" pitchFamily="2" charset="77"/>
              </a:rPr>
              <a:t>Utilizing your personal choices and outcomes to better comprehend what functions in your financial management plan.</a:t>
            </a:r>
          </a:p>
          <a:p>
            <a:pPr marL="514350" lvl="0" indent="-514350" eaLnBrk="0" fontAlgn="base" hangingPunct="0">
              <a:spcBef>
                <a:spcPct val="0"/>
              </a:spcBef>
              <a:spcAft>
                <a:spcPct val="0"/>
              </a:spcAft>
              <a:buFont typeface="Wingdings" pitchFamily="2" charset="2"/>
              <a:buChar char="Ø"/>
            </a:pPr>
            <a:r>
              <a:rPr lang="en-US" sz="1050" b="1" dirty="0">
                <a:solidFill>
                  <a:srgbClr val="2A2A2A"/>
                </a:solidFill>
                <a:latin typeface="Raleway" pitchFamily="2" charset="77"/>
              </a:rPr>
              <a:t>Assets, </a:t>
            </a:r>
            <a:r>
              <a:rPr lang="en-US" sz="1050" dirty="0">
                <a:solidFill>
                  <a:srgbClr val="2A2A2A"/>
                </a:solidFill>
                <a:latin typeface="Raleway" pitchFamily="2" charset="77"/>
              </a:rPr>
              <a:t>Acquiring valuable assets (or investments) with low risk and limited liability.</a:t>
            </a:r>
          </a:p>
          <a:p>
            <a:pPr marL="514350" lvl="0" indent="-514350" eaLnBrk="0" fontAlgn="base" hangingPunct="0">
              <a:spcBef>
                <a:spcPct val="0"/>
              </a:spcBef>
              <a:spcAft>
                <a:spcPct val="0"/>
              </a:spcAft>
              <a:buFont typeface="Wingdings" pitchFamily="2" charset="2"/>
              <a:buChar char="Ø"/>
            </a:pPr>
            <a:r>
              <a:rPr lang="en-US" sz="1050" b="1" dirty="0">
                <a:solidFill>
                  <a:srgbClr val="2A2A2A"/>
                </a:solidFill>
                <a:latin typeface="Raleway" pitchFamily="2" charset="77"/>
              </a:rPr>
              <a:t>Savings, </a:t>
            </a:r>
            <a:r>
              <a:rPr lang="en-US" sz="1050" dirty="0">
                <a:solidFill>
                  <a:srgbClr val="2A2A2A"/>
                </a:solidFill>
                <a:latin typeface="Raleway" pitchFamily="2" charset="77"/>
              </a:rPr>
              <a:t>Keeping a reserve of emergency funds on hand or in highly liquid investments.</a:t>
            </a:r>
          </a:p>
          <a:p>
            <a:pPr marL="514350" lvl="0" indent="-514350" eaLnBrk="0" fontAlgn="base" hangingPunct="0">
              <a:spcBef>
                <a:spcPct val="0"/>
              </a:spcBef>
              <a:spcAft>
                <a:spcPct val="0"/>
              </a:spcAft>
              <a:buFont typeface="Wingdings" pitchFamily="2" charset="2"/>
              <a:buChar char="Ø"/>
            </a:pPr>
            <a:r>
              <a:rPr lang="en-US" sz="1050" b="1" dirty="0">
                <a:solidFill>
                  <a:srgbClr val="2A2A2A"/>
                </a:solidFill>
                <a:latin typeface="Raleway" pitchFamily="2" charset="77"/>
              </a:rPr>
              <a:t>Ongoing Advice, </a:t>
            </a:r>
            <a:r>
              <a:rPr lang="en-US" sz="1050" dirty="0">
                <a:solidFill>
                  <a:srgbClr val="2A2A2A"/>
                </a:solidFill>
                <a:latin typeface="Raleway" pitchFamily="2" charset="77"/>
              </a:rPr>
              <a:t> Developing a relationship with a financial planning professional to position yourself for sound judgment.</a:t>
            </a:r>
            <a:endParaRPr lang="en-US" sz="1400" dirty="0">
              <a:solidFill>
                <a:schemeClr val="tx1"/>
              </a:solidFill>
              <a:latin typeface="Raleway" pitchFamily="2" charset="77"/>
            </a:endParaRPr>
          </a:p>
          <a:p>
            <a:pPr marL="0" indent="0">
              <a:buNone/>
            </a:pPr>
            <a:br>
              <a:rPr lang="en-US" dirty="0"/>
            </a:br>
            <a:endParaRPr lang="en-US" dirty="0"/>
          </a:p>
          <a:p>
            <a:pPr marL="0" lvl="0" indent="0" algn="l" rtl="0">
              <a:spcBef>
                <a:spcPts val="0"/>
              </a:spcBef>
              <a:spcAft>
                <a:spcPts val="0"/>
              </a:spcAft>
              <a:buClr>
                <a:schemeClr val="hlink"/>
              </a:buClr>
              <a:buSzPts val="1100"/>
              <a:buFont typeface="Arial"/>
              <a:buNone/>
            </a:pPr>
            <a:endParaRPr dirty="0">
              <a:solidFill>
                <a:schemeClr val="accent2"/>
              </a:solidFill>
            </a:endParaRPr>
          </a:p>
        </p:txBody>
      </p:sp>
      <p:grpSp>
        <p:nvGrpSpPr>
          <p:cNvPr id="398" name="Google Shape;398;p39"/>
          <p:cNvGrpSpPr/>
          <p:nvPr/>
        </p:nvGrpSpPr>
        <p:grpSpPr>
          <a:xfrm>
            <a:off x="8283873" y="4656064"/>
            <a:ext cx="709341" cy="212121"/>
            <a:chOff x="2641350" y="846250"/>
            <a:chExt cx="413600" cy="105075"/>
          </a:xfrm>
        </p:grpSpPr>
        <p:sp>
          <p:nvSpPr>
            <p:cNvPr id="399" name="Google Shape;399;p3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9976"/>
    </mc:Choice>
    <mc:Fallback xmlns="">
      <p:transition spd="slow" advTm="1799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sp>
        <p:nvSpPr>
          <p:cNvPr id="1202" name="Google Shape;1202;p6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benefits OF LTF</a:t>
            </a:r>
            <a:endParaRPr dirty="0"/>
          </a:p>
        </p:txBody>
      </p:sp>
      <p:sp>
        <p:nvSpPr>
          <p:cNvPr id="1203" name="Google Shape;1203;p63"/>
          <p:cNvSpPr/>
          <p:nvPr/>
        </p:nvSpPr>
        <p:spPr>
          <a:xfrm>
            <a:off x="5379367" y="2432984"/>
            <a:ext cx="162400" cy="162400"/>
          </a:xfrm>
          <a:custGeom>
            <a:avLst/>
            <a:gdLst/>
            <a:ahLst/>
            <a:cxnLst/>
            <a:rect l="l" t="t" r="r" b="b"/>
            <a:pathLst>
              <a:path w="6496" h="6496" extrusionOk="0">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 name="Google Shape;1204;p63"/>
          <p:cNvGrpSpPr/>
          <p:nvPr/>
        </p:nvGrpSpPr>
        <p:grpSpPr>
          <a:xfrm>
            <a:off x="5308017" y="1546884"/>
            <a:ext cx="2202625" cy="3065000"/>
            <a:chOff x="3479217" y="1546884"/>
            <a:chExt cx="2202625" cy="3065000"/>
          </a:xfrm>
        </p:grpSpPr>
        <p:sp>
          <p:nvSpPr>
            <p:cNvPr id="1205" name="Google Shape;1205;p63"/>
            <p:cNvSpPr/>
            <p:nvPr/>
          </p:nvSpPr>
          <p:spPr>
            <a:xfrm>
              <a:off x="4732892" y="4326134"/>
              <a:ext cx="7650" cy="7000"/>
            </a:xfrm>
            <a:custGeom>
              <a:avLst/>
              <a:gdLst/>
              <a:ahLst/>
              <a:cxnLst/>
              <a:rect l="l" t="t" r="r" b="b"/>
              <a:pathLst>
                <a:path w="306" h="280" extrusionOk="0">
                  <a:moveTo>
                    <a:pt x="155" y="1"/>
                  </a:moveTo>
                  <a:cubicBezTo>
                    <a:pt x="130" y="1"/>
                    <a:pt x="104" y="8"/>
                    <a:pt x="82" y="25"/>
                  </a:cubicBezTo>
                  <a:cubicBezTo>
                    <a:pt x="1" y="86"/>
                    <a:pt x="21" y="228"/>
                    <a:pt x="102" y="269"/>
                  </a:cubicBezTo>
                  <a:cubicBezTo>
                    <a:pt x="117" y="276"/>
                    <a:pt x="133" y="279"/>
                    <a:pt x="149" y="279"/>
                  </a:cubicBezTo>
                  <a:cubicBezTo>
                    <a:pt x="223" y="279"/>
                    <a:pt x="305" y="210"/>
                    <a:pt x="305" y="127"/>
                  </a:cubicBezTo>
                  <a:cubicBezTo>
                    <a:pt x="290" y="53"/>
                    <a:pt x="222"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3"/>
            <p:cNvSpPr/>
            <p:nvPr/>
          </p:nvSpPr>
          <p:spPr>
            <a:xfrm>
              <a:off x="4892742" y="1828634"/>
              <a:ext cx="715000" cy="498325"/>
            </a:xfrm>
            <a:custGeom>
              <a:avLst/>
              <a:gdLst/>
              <a:ahLst/>
              <a:cxnLst/>
              <a:rect l="l" t="t" r="r" b="b"/>
              <a:pathLst>
                <a:path w="28600" h="19933" extrusionOk="0">
                  <a:moveTo>
                    <a:pt x="23404" y="0"/>
                  </a:moveTo>
                  <a:lnTo>
                    <a:pt x="13945" y="10697"/>
                  </a:lnTo>
                  <a:lnTo>
                    <a:pt x="0" y="13072"/>
                  </a:lnTo>
                  <a:lnTo>
                    <a:pt x="772" y="19932"/>
                  </a:lnTo>
                  <a:cubicBezTo>
                    <a:pt x="772" y="19932"/>
                    <a:pt x="17152" y="17618"/>
                    <a:pt x="18816" y="15751"/>
                  </a:cubicBezTo>
                  <a:cubicBezTo>
                    <a:pt x="20501" y="13884"/>
                    <a:pt x="28600" y="2334"/>
                    <a:pt x="28600" y="2334"/>
                  </a:cubicBezTo>
                  <a:lnTo>
                    <a:pt x="23404" y="0"/>
                  </a:ln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3"/>
            <p:cNvSpPr/>
            <p:nvPr/>
          </p:nvSpPr>
          <p:spPr>
            <a:xfrm>
              <a:off x="5240842" y="2094009"/>
              <a:ext cx="104050" cy="142125"/>
            </a:xfrm>
            <a:custGeom>
              <a:avLst/>
              <a:gdLst/>
              <a:ahLst/>
              <a:cxnLst/>
              <a:rect l="l" t="t" r="r" b="b"/>
              <a:pathLst>
                <a:path w="4162" h="5685" extrusionOk="0">
                  <a:moveTo>
                    <a:pt x="21" y="1"/>
                  </a:moveTo>
                  <a:lnTo>
                    <a:pt x="21" y="1"/>
                  </a:lnTo>
                  <a:cubicBezTo>
                    <a:pt x="1" y="41"/>
                    <a:pt x="386" y="204"/>
                    <a:pt x="934" y="569"/>
                  </a:cubicBezTo>
                  <a:cubicBezTo>
                    <a:pt x="1218" y="731"/>
                    <a:pt x="1523" y="975"/>
                    <a:pt x="1848" y="1279"/>
                  </a:cubicBezTo>
                  <a:cubicBezTo>
                    <a:pt x="2172" y="1564"/>
                    <a:pt x="2497" y="1929"/>
                    <a:pt x="2781" y="2335"/>
                  </a:cubicBezTo>
                  <a:cubicBezTo>
                    <a:pt x="3086" y="2741"/>
                    <a:pt x="3309" y="3147"/>
                    <a:pt x="3512" y="3553"/>
                  </a:cubicBezTo>
                  <a:cubicBezTo>
                    <a:pt x="3695" y="3938"/>
                    <a:pt x="3816" y="4324"/>
                    <a:pt x="3898" y="4629"/>
                  </a:cubicBezTo>
                  <a:cubicBezTo>
                    <a:pt x="4080" y="5278"/>
                    <a:pt x="4121" y="5684"/>
                    <a:pt x="4141" y="5684"/>
                  </a:cubicBezTo>
                  <a:cubicBezTo>
                    <a:pt x="4162" y="5684"/>
                    <a:pt x="4162" y="5583"/>
                    <a:pt x="4141" y="5380"/>
                  </a:cubicBezTo>
                  <a:cubicBezTo>
                    <a:pt x="4141" y="5197"/>
                    <a:pt x="4101" y="4933"/>
                    <a:pt x="4019" y="4608"/>
                  </a:cubicBezTo>
                  <a:cubicBezTo>
                    <a:pt x="3959" y="4283"/>
                    <a:pt x="3837" y="3898"/>
                    <a:pt x="3654" y="3492"/>
                  </a:cubicBezTo>
                  <a:cubicBezTo>
                    <a:pt x="3471" y="3086"/>
                    <a:pt x="3228" y="2639"/>
                    <a:pt x="2923" y="2233"/>
                  </a:cubicBezTo>
                  <a:cubicBezTo>
                    <a:pt x="2619" y="1807"/>
                    <a:pt x="2294" y="1462"/>
                    <a:pt x="1949" y="1158"/>
                  </a:cubicBezTo>
                  <a:cubicBezTo>
                    <a:pt x="1624" y="853"/>
                    <a:pt x="1300" y="630"/>
                    <a:pt x="995" y="447"/>
                  </a:cubicBezTo>
                  <a:cubicBezTo>
                    <a:pt x="711" y="285"/>
                    <a:pt x="467" y="163"/>
                    <a:pt x="285" y="102"/>
                  </a:cubicBezTo>
                  <a:cubicBezTo>
                    <a:pt x="122" y="21"/>
                    <a:pt x="21" y="1"/>
                    <a:pt x="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3"/>
            <p:cNvSpPr/>
            <p:nvPr/>
          </p:nvSpPr>
          <p:spPr>
            <a:xfrm>
              <a:off x="4975967" y="2170634"/>
              <a:ext cx="342025" cy="72075"/>
            </a:xfrm>
            <a:custGeom>
              <a:avLst/>
              <a:gdLst/>
              <a:ahLst/>
              <a:cxnLst/>
              <a:rect l="l" t="t" r="r" b="b"/>
              <a:pathLst>
                <a:path w="13681" h="2883" extrusionOk="0">
                  <a:moveTo>
                    <a:pt x="13681" y="1"/>
                  </a:moveTo>
                  <a:lnTo>
                    <a:pt x="13681" y="1"/>
                  </a:lnTo>
                  <a:cubicBezTo>
                    <a:pt x="13681" y="1"/>
                    <a:pt x="13478" y="41"/>
                    <a:pt x="13133" y="122"/>
                  </a:cubicBezTo>
                  <a:cubicBezTo>
                    <a:pt x="12767" y="204"/>
                    <a:pt x="12280" y="325"/>
                    <a:pt x="11692" y="467"/>
                  </a:cubicBezTo>
                  <a:cubicBezTo>
                    <a:pt x="10453" y="772"/>
                    <a:pt x="8748" y="1178"/>
                    <a:pt x="6861" y="1564"/>
                  </a:cubicBezTo>
                  <a:cubicBezTo>
                    <a:pt x="4993" y="1969"/>
                    <a:pt x="3268" y="2294"/>
                    <a:pt x="2030" y="2497"/>
                  </a:cubicBezTo>
                  <a:cubicBezTo>
                    <a:pt x="1421" y="2619"/>
                    <a:pt x="934" y="2700"/>
                    <a:pt x="548" y="2761"/>
                  </a:cubicBezTo>
                  <a:cubicBezTo>
                    <a:pt x="203" y="2822"/>
                    <a:pt x="0" y="2863"/>
                    <a:pt x="20" y="2883"/>
                  </a:cubicBezTo>
                  <a:cubicBezTo>
                    <a:pt x="20" y="2883"/>
                    <a:pt x="203" y="2863"/>
                    <a:pt x="568" y="2822"/>
                  </a:cubicBezTo>
                  <a:cubicBezTo>
                    <a:pt x="914" y="2781"/>
                    <a:pt x="1421" y="2720"/>
                    <a:pt x="2050" y="2619"/>
                  </a:cubicBezTo>
                  <a:cubicBezTo>
                    <a:pt x="3288" y="2436"/>
                    <a:pt x="5014" y="2132"/>
                    <a:pt x="6901" y="1746"/>
                  </a:cubicBezTo>
                  <a:cubicBezTo>
                    <a:pt x="8789" y="1340"/>
                    <a:pt x="10494" y="934"/>
                    <a:pt x="11712" y="589"/>
                  </a:cubicBezTo>
                  <a:cubicBezTo>
                    <a:pt x="12321" y="427"/>
                    <a:pt x="12808" y="285"/>
                    <a:pt x="13153" y="183"/>
                  </a:cubicBezTo>
                  <a:cubicBezTo>
                    <a:pt x="13498" y="82"/>
                    <a:pt x="13681" y="21"/>
                    <a:pt x="136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3"/>
            <p:cNvSpPr/>
            <p:nvPr/>
          </p:nvSpPr>
          <p:spPr>
            <a:xfrm>
              <a:off x="5272292" y="1847384"/>
              <a:ext cx="239550" cy="269000"/>
            </a:xfrm>
            <a:custGeom>
              <a:avLst/>
              <a:gdLst/>
              <a:ahLst/>
              <a:cxnLst/>
              <a:rect l="l" t="t" r="r" b="b"/>
              <a:pathLst>
                <a:path w="9582" h="10760" extrusionOk="0">
                  <a:moveTo>
                    <a:pt x="9540" y="1"/>
                  </a:moveTo>
                  <a:cubicBezTo>
                    <a:pt x="9502" y="1"/>
                    <a:pt x="7338" y="2368"/>
                    <a:pt x="4730" y="5319"/>
                  </a:cubicBezTo>
                  <a:cubicBezTo>
                    <a:pt x="2112" y="8303"/>
                    <a:pt x="1" y="10738"/>
                    <a:pt x="42" y="10759"/>
                  </a:cubicBezTo>
                  <a:cubicBezTo>
                    <a:pt x="42" y="10759"/>
                    <a:pt x="42" y="10759"/>
                    <a:pt x="43" y="10759"/>
                  </a:cubicBezTo>
                  <a:cubicBezTo>
                    <a:pt x="118" y="10759"/>
                    <a:pt x="2256" y="8399"/>
                    <a:pt x="4852" y="5441"/>
                  </a:cubicBezTo>
                  <a:cubicBezTo>
                    <a:pt x="7491" y="2477"/>
                    <a:pt x="9581" y="42"/>
                    <a:pt x="9541" y="1"/>
                  </a:cubicBezTo>
                  <a:cubicBezTo>
                    <a:pt x="9541" y="1"/>
                    <a:pt x="9541" y="1"/>
                    <a:pt x="95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3"/>
            <p:cNvSpPr/>
            <p:nvPr/>
          </p:nvSpPr>
          <p:spPr>
            <a:xfrm>
              <a:off x="5343842" y="2052584"/>
              <a:ext cx="7650" cy="6700"/>
            </a:xfrm>
            <a:custGeom>
              <a:avLst/>
              <a:gdLst/>
              <a:ahLst/>
              <a:cxnLst/>
              <a:rect l="l" t="t" r="r" b="b"/>
              <a:pathLst>
                <a:path w="306" h="268" extrusionOk="0">
                  <a:moveTo>
                    <a:pt x="142" y="1"/>
                  </a:moveTo>
                  <a:cubicBezTo>
                    <a:pt x="121" y="1"/>
                    <a:pt x="100" y="5"/>
                    <a:pt x="82" y="14"/>
                  </a:cubicBezTo>
                  <a:lnTo>
                    <a:pt x="82" y="34"/>
                  </a:lnTo>
                  <a:cubicBezTo>
                    <a:pt x="1" y="95"/>
                    <a:pt x="21" y="237"/>
                    <a:pt x="102" y="257"/>
                  </a:cubicBezTo>
                  <a:cubicBezTo>
                    <a:pt x="121" y="264"/>
                    <a:pt x="139" y="268"/>
                    <a:pt x="157" y="268"/>
                  </a:cubicBezTo>
                  <a:cubicBezTo>
                    <a:pt x="237" y="268"/>
                    <a:pt x="305" y="198"/>
                    <a:pt x="305" y="115"/>
                  </a:cubicBezTo>
                  <a:cubicBezTo>
                    <a:pt x="305" y="52"/>
                    <a:pt x="219" y="1"/>
                    <a:pt x="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3"/>
            <p:cNvSpPr/>
            <p:nvPr/>
          </p:nvSpPr>
          <p:spPr>
            <a:xfrm>
              <a:off x="5131242" y="2190334"/>
              <a:ext cx="8050" cy="6975"/>
            </a:xfrm>
            <a:custGeom>
              <a:avLst/>
              <a:gdLst/>
              <a:ahLst/>
              <a:cxnLst/>
              <a:rect l="l" t="t" r="r" b="b"/>
              <a:pathLst>
                <a:path w="322" h="279" extrusionOk="0">
                  <a:moveTo>
                    <a:pt x="175" y="0"/>
                  </a:moveTo>
                  <a:cubicBezTo>
                    <a:pt x="149" y="0"/>
                    <a:pt x="124" y="8"/>
                    <a:pt x="102" y="25"/>
                  </a:cubicBezTo>
                  <a:lnTo>
                    <a:pt x="81" y="25"/>
                  </a:lnTo>
                  <a:cubicBezTo>
                    <a:pt x="0" y="85"/>
                    <a:pt x="21" y="227"/>
                    <a:pt x="122" y="268"/>
                  </a:cubicBezTo>
                  <a:cubicBezTo>
                    <a:pt x="137" y="275"/>
                    <a:pt x="153" y="279"/>
                    <a:pt x="169" y="279"/>
                  </a:cubicBezTo>
                  <a:cubicBezTo>
                    <a:pt x="242" y="279"/>
                    <a:pt x="321" y="209"/>
                    <a:pt x="305" y="126"/>
                  </a:cubicBezTo>
                  <a:cubicBezTo>
                    <a:pt x="305" y="52"/>
                    <a:pt x="241" y="0"/>
                    <a:pt x="1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3"/>
            <p:cNvSpPr/>
            <p:nvPr/>
          </p:nvSpPr>
          <p:spPr>
            <a:xfrm>
              <a:off x="5233742" y="2167484"/>
              <a:ext cx="7625" cy="7000"/>
            </a:xfrm>
            <a:custGeom>
              <a:avLst/>
              <a:gdLst/>
              <a:ahLst/>
              <a:cxnLst/>
              <a:rect l="l" t="t" r="r" b="b"/>
              <a:pathLst>
                <a:path w="305" h="280" extrusionOk="0">
                  <a:moveTo>
                    <a:pt x="155" y="1"/>
                  </a:moveTo>
                  <a:cubicBezTo>
                    <a:pt x="129" y="1"/>
                    <a:pt x="104" y="8"/>
                    <a:pt x="82" y="25"/>
                  </a:cubicBezTo>
                  <a:lnTo>
                    <a:pt x="61" y="25"/>
                  </a:lnTo>
                  <a:cubicBezTo>
                    <a:pt x="0" y="86"/>
                    <a:pt x="21" y="228"/>
                    <a:pt x="102" y="269"/>
                  </a:cubicBezTo>
                  <a:cubicBezTo>
                    <a:pt x="116" y="276"/>
                    <a:pt x="132" y="279"/>
                    <a:pt x="149" y="279"/>
                  </a:cubicBezTo>
                  <a:cubicBezTo>
                    <a:pt x="223" y="279"/>
                    <a:pt x="305" y="210"/>
                    <a:pt x="305" y="127"/>
                  </a:cubicBezTo>
                  <a:cubicBezTo>
                    <a:pt x="290" y="53"/>
                    <a:pt x="222"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3"/>
            <p:cNvSpPr/>
            <p:nvPr/>
          </p:nvSpPr>
          <p:spPr>
            <a:xfrm>
              <a:off x="5401692" y="1987434"/>
              <a:ext cx="8050" cy="6900"/>
            </a:xfrm>
            <a:custGeom>
              <a:avLst/>
              <a:gdLst/>
              <a:ahLst/>
              <a:cxnLst/>
              <a:rect l="l" t="t" r="r" b="b"/>
              <a:pathLst>
                <a:path w="322" h="276" extrusionOk="0">
                  <a:moveTo>
                    <a:pt x="167" y="0"/>
                  </a:moveTo>
                  <a:cubicBezTo>
                    <a:pt x="144" y="0"/>
                    <a:pt x="122" y="7"/>
                    <a:pt x="102" y="21"/>
                  </a:cubicBezTo>
                  <a:lnTo>
                    <a:pt x="82" y="21"/>
                  </a:lnTo>
                  <a:cubicBezTo>
                    <a:pt x="1" y="82"/>
                    <a:pt x="21" y="224"/>
                    <a:pt x="123" y="265"/>
                  </a:cubicBezTo>
                  <a:cubicBezTo>
                    <a:pt x="137" y="272"/>
                    <a:pt x="153" y="276"/>
                    <a:pt x="169" y="276"/>
                  </a:cubicBezTo>
                  <a:cubicBezTo>
                    <a:pt x="243" y="276"/>
                    <a:pt x="322" y="206"/>
                    <a:pt x="305" y="123"/>
                  </a:cubicBezTo>
                  <a:cubicBezTo>
                    <a:pt x="305" y="62"/>
                    <a:pt x="236"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3"/>
            <p:cNvSpPr/>
            <p:nvPr/>
          </p:nvSpPr>
          <p:spPr>
            <a:xfrm>
              <a:off x="5462592" y="1918634"/>
              <a:ext cx="7650" cy="7025"/>
            </a:xfrm>
            <a:custGeom>
              <a:avLst/>
              <a:gdLst/>
              <a:ahLst/>
              <a:cxnLst/>
              <a:rect l="l" t="t" r="r" b="b"/>
              <a:pathLst>
                <a:path w="306" h="281" extrusionOk="0">
                  <a:moveTo>
                    <a:pt x="140" y="0"/>
                  </a:moveTo>
                  <a:cubicBezTo>
                    <a:pt x="119" y="0"/>
                    <a:pt x="99" y="4"/>
                    <a:pt x="82" y="13"/>
                  </a:cubicBezTo>
                  <a:lnTo>
                    <a:pt x="82" y="33"/>
                  </a:lnTo>
                  <a:cubicBezTo>
                    <a:pt x="1" y="94"/>
                    <a:pt x="21" y="236"/>
                    <a:pt x="102" y="277"/>
                  </a:cubicBezTo>
                  <a:cubicBezTo>
                    <a:pt x="113" y="279"/>
                    <a:pt x="124" y="280"/>
                    <a:pt x="134" y="280"/>
                  </a:cubicBezTo>
                  <a:cubicBezTo>
                    <a:pt x="224" y="280"/>
                    <a:pt x="305" y="207"/>
                    <a:pt x="305" y="135"/>
                  </a:cubicBezTo>
                  <a:cubicBezTo>
                    <a:pt x="305" y="55"/>
                    <a:pt x="217" y="0"/>
                    <a:pt x="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3"/>
            <p:cNvSpPr/>
            <p:nvPr/>
          </p:nvSpPr>
          <p:spPr>
            <a:xfrm>
              <a:off x="4981542" y="2110834"/>
              <a:ext cx="240550" cy="44175"/>
            </a:xfrm>
            <a:custGeom>
              <a:avLst/>
              <a:gdLst/>
              <a:ahLst/>
              <a:cxnLst/>
              <a:rect l="l" t="t" r="r" b="b"/>
              <a:pathLst>
                <a:path w="9622" h="1767" extrusionOk="0">
                  <a:moveTo>
                    <a:pt x="8904" y="1"/>
                  </a:moveTo>
                  <a:cubicBezTo>
                    <a:pt x="8055" y="1"/>
                    <a:pt x="6497" y="159"/>
                    <a:pt x="4730" y="444"/>
                  </a:cubicBezTo>
                  <a:cubicBezTo>
                    <a:pt x="2111" y="870"/>
                    <a:pt x="0" y="1418"/>
                    <a:pt x="41" y="1662"/>
                  </a:cubicBezTo>
                  <a:cubicBezTo>
                    <a:pt x="54" y="1733"/>
                    <a:pt x="280" y="1767"/>
                    <a:pt x="667" y="1767"/>
                  </a:cubicBezTo>
                  <a:cubicBezTo>
                    <a:pt x="1502" y="1767"/>
                    <a:pt x="3083" y="1608"/>
                    <a:pt x="4872" y="1317"/>
                  </a:cubicBezTo>
                  <a:cubicBezTo>
                    <a:pt x="7511" y="891"/>
                    <a:pt x="9622" y="343"/>
                    <a:pt x="9581" y="119"/>
                  </a:cubicBezTo>
                  <a:cubicBezTo>
                    <a:pt x="9568" y="39"/>
                    <a:pt x="9322" y="1"/>
                    <a:pt x="89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3"/>
            <p:cNvSpPr/>
            <p:nvPr/>
          </p:nvSpPr>
          <p:spPr>
            <a:xfrm>
              <a:off x="5042942" y="2206059"/>
              <a:ext cx="8050" cy="6975"/>
            </a:xfrm>
            <a:custGeom>
              <a:avLst/>
              <a:gdLst/>
              <a:ahLst/>
              <a:cxnLst/>
              <a:rect l="l" t="t" r="r" b="b"/>
              <a:pathLst>
                <a:path w="322" h="279" extrusionOk="0">
                  <a:moveTo>
                    <a:pt x="158" y="0"/>
                  </a:moveTo>
                  <a:cubicBezTo>
                    <a:pt x="131" y="0"/>
                    <a:pt x="104" y="8"/>
                    <a:pt x="82" y="25"/>
                  </a:cubicBezTo>
                  <a:cubicBezTo>
                    <a:pt x="0" y="86"/>
                    <a:pt x="21" y="228"/>
                    <a:pt x="102" y="268"/>
                  </a:cubicBezTo>
                  <a:cubicBezTo>
                    <a:pt x="120" y="276"/>
                    <a:pt x="139" y="279"/>
                    <a:pt x="158" y="279"/>
                  </a:cubicBezTo>
                  <a:cubicBezTo>
                    <a:pt x="243" y="279"/>
                    <a:pt x="322" y="209"/>
                    <a:pt x="305" y="126"/>
                  </a:cubicBezTo>
                  <a:cubicBezTo>
                    <a:pt x="305" y="53"/>
                    <a:pt x="230" y="0"/>
                    <a:pt x="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3"/>
            <p:cNvSpPr/>
            <p:nvPr/>
          </p:nvSpPr>
          <p:spPr>
            <a:xfrm>
              <a:off x="4856192" y="2126009"/>
              <a:ext cx="129950" cy="236975"/>
            </a:xfrm>
            <a:custGeom>
              <a:avLst/>
              <a:gdLst/>
              <a:ahLst/>
              <a:cxnLst/>
              <a:rect l="l" t="t" r="r" b="b"/>
              <a:pathLst>
                <a:path w="5198" h="9479" extrusionOk="0">
                  <a:moveTo>
                    <a:pt x="1120" y="1"/>
                  </a:moveTo>
                  <a:cubicBezTo>
                    <a:pt x="739" y="1"/>
                    <a:pt x="360" y="65"/>
                    <a:pt x="1" y="202"/>
                  </a:cubicBezTo>
                  <a:lnTo>
                    <a:pt x="1198" y="9478"/>
                  </a:lnTo>
                  <a:cubicBezTo>
                    <a:pt x="2498" y="8951"/>
                    <a:pt x="4406" y="7022"/>
                    <a:pt x="4791" y="5581"/>
                  </a:cubicBezTo>
                  <a:cubicBezTo>
                    <a:pt x="5197" y="4160"/>
                    <a:pt x="4954" y="2516"/>
                    <a:pt x="4000" y="1380"/>
                  </a:cubicBezTo>
                  <a:cubicBezTo>
                    <a:pt x="3309" y="523"/>
                    <a:pt x="2206" y="1"/>
                    <a:pt x="1120"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3"/>
            <p:cNvSpPr/>
            <p:nvPr/>
          </p:nvSpPr>
          <p:spPr>
            <a:xfrm>
              <a:off x="5470217" y="1622559"/>
              <a:ext cx="211625" cy="224875"/>
            </a:xfrm>
            <a:custGeom>
              <a:avLst/>
              <a:gdLst/>
              <a:ahLst/>
              <a:cxnLst/>
              <a:rect l="l" t="t" r="r" b="b"/>
              <a:pathLst>
                <a:path w="8465" h="8995" extrusionOk="0">
                  <a:moveTo>
                    <a:pt x="6154" y="1"/>
                  </a:moveTo>
                  <a:cubicBezTo>
                    <a:pt x="5992" y="1"/>
                    <a:pt x="5823" y="51"/>
                    <a:pt x="5683" y="144"/>
                  </a:cubicBezTo>
                  <a:cubicBezTo>
                    <a:pt x="5399" y="327"/>
                    <a:pt x="5217" y="652"/>
                    <a:pt x="5054" y="956"/>
                  </a:cubicBezTo>
                  <a:lnTo>
                    <a:pt x="3024" y="4772"/>
                  </a:lnTo>
                  <a:cubicBezTo>
                    <a:pt x="2415" y="3838"/>
                    <a:pt x="1827" y="2905"/>
                    <a:pt x="1218" y="1951"/>
                  </a:cubicBezTo>
                  <a:cubicBezTo>
                    <a:pt x="1050" y="1690"/>
                    <a:pt x="814" y="1395"/>
                    <a:pt x="526" y="1395"/>
                  </a:cubicBezTo>
                  <a:cubicBezTo>
                    <a:pt x="500" y="1395"/>
                    <a:pt x="473" y="1398"/>
                    <a:pt x="447" y="1403"/>
                  </a:cubicBezTo>
                  <a:cubicBezTo>
                    <a:pt x="183" y="1443"/>
                    <a:pt x="0" y="1728"/>
                    <a:pt x="0" y="1991"/>
                  </a:cubicBezTo>
                  <a:cubicBezTo>
                    <a:pt x="0" y="2276"/>
                    <a:pt x="102" y="2519"/>
                    <a:pt x="223" y="2783"/>
                  </a:cubicBezTo>
                  <a:cubicBezTo>
                    <a:pt x="751" y="3879"/>
                    <a:pt x="1705" y="6416"/>
                    <a:pt x="1705" y="6416"/>
                  </a:cubicBezTo>
                  <a:lnTo>
                    <a:pt x="6881" y="8994"/>
                  </a:lnTo>
                  <a:cubicBezTo>
                    <a:pt x="7287" y="8405"/>
                    <a:pt x="7713" y="7817"/>
                    <a:pt x="8018" y="7147"/>
                  </a:cubicBezTo>
                  <a:cubicBezTo>
                    <a:pt x="8302" y="6477"/>
                    <a:pt x="8464" y="5746"/>
                    <a:pt x="8322" y="5016"/>
                  </a:cubicBezTo>
                  <a:cubicBezTo>
                    <a:pt x="8180" y="4305"/>
                    <a:pt x="7713" y="3635"/>
                    <a:pt x="7043" y="3392"/>
                  </a:cubicBezTo>
                  <a:cubicBezTo>
                    <a:pt x="6859" y="3321"/>
                    <a:pt x="6662" y="3287"/>
                    <a:pt x="6465" y="3287"/>
                  </a:cubicBezTo>
                  <a:cubicBezTo>
                    <a:pt x="5925" y="3287"/>
                    <a:pt x="5388" y="3545"/>
                    <a:pt x="5135" y="4021"/>
                  </a:cubicBezTo>
                  <a:cubicBezTo>
                    <a:pt x="5602" y="3108"/>
                    <a:pt x="6049" y="2194"/>
                    <a:pt x="6516" y="1281"/>
                  </a:cubicBezTo>
                  <a:cubicBezTo>
                    <a:pt x="6678" y="956"/>
                    <a:pt x="6840" y="530"/>
                    <a:pt x="6637" y="226"/>
                  </a:cubicBezTo>
                  <a:cubicBezTo>
                    <a:pt x="6527" y="71"/>
                    <a:pt x="6346" y="1"/>
                    <a:pt x="6154" y="1"/>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3"/>
            <p:cNvSpPr/>
            <p:nvPr/>
          </p:nvSpPr>
          <p:spPr>
            <a:xfrm>
              <a:off x="4878542" y="2125984"/>
              <a:ext cx="64450" cy="232425"/>
            </a:xfrm>
            <a:custGeom>
              <a:avLst/>
              <a:gdLst/>
              <a:ahLst/>
              <a:cxnLst/>
              <a:rect l="l" t="t" r="r" b="b"/>
              <a:pathLst>
                <a:path w="2578" h="9297" extrusionOk="0">
                  <a:moveTo>
                    <a:pt x="0" y="0"/>
                  </a:moveTo>
                  <a:cubicBezTo>
                    <a:pt x="0" y="21"/>
                    <a:pt x="162" y="41"/>
                    <a:pt x="386" y="183"/>
                  </a:cubicBezTo>
                  <a:cubicBezTo>
                    <a:pt x="629" y="325"/>
                    <a:pt x="893" y="609"/>
                    <a:pt x="1157" y="1015"/>
                  </a:cubicBezTo>
                  <a:cubicBezTo>
                    <a:pt x="1685" y="1827"/>
                    <a:pt x="2253" y="3086"/>
                    <a:pt x="2355" y="4567"/>
                  </a:cubicBezTo>
                  <a:cubicBezTo>
                    <a:pt x="2395" y="5298"/>
                    <a:pt x="2334" y="6009"/>
                    <a:pt x="2131" y="6617"/>
                  </a:cubicBezTo>
                  <a:cubicBezTo>
                    <a:pt x="1949" y="7226"/>
                    <a:pt x="1644" y="7734"/>
                    <a:pt x="1360" y="8119"/>
                  </a:cubicBezTo>
                  <a:cubicBezTo>
                    <a:pt x="771" y="8891"/>
                    <a:pt x="284" y="9256"/>
                    <a:pt x="304" y="9297"/>
                  </a:cubicBezTo>
                  <a:cubicBezTo>
                    <a:pt x="304" y="9297"/>
                    <a:pt x="426" y="9216"/>
                    <a:pt x="650" y="9033"/>
                  </a:cubicBezTo>
                  <a:cubicBezTo>
                    <a:pt x="853" y="8850"/>
                    <a:pt x="1137" y="8586"/>
                    <a:pt x="1461" y="8201"/>
                  </a:cubicBezTo>
                  <a:cubicBezTo>
                    <a:pt x="1766" y="7815"/>
                    <a:pt x="2091" y="7308"/>
                    <a:pt x="2294" y="6678"/>
                  </a:cubicBezTo>
                  <a:cubicBezTo>
                    <a:pt x="2517" y="6049"/>
                    <a:pt x="2578" y="5318"/>
                    <a:pt x="2517" y="4567"/>
                  </a:cubicBezTo>
                  <a:cubicBezTo>
                    <a:pt x="2415" y="3045"/>
                    <a:pt x="1827" y="1746"/>
                    <a:pt x="1258" y="954"/>
                  </a:cubicBezTo>
                  <a:cubicBezTo>
                    <a:pt x="974" y="548"/>
                    <a:pt x="690" y="244"/>
                    <a:pt x="426" y="122"/>
                  </a:cubicBezTo>
                  <a:cubicBezTo>
                    <a:pt x="304" y="61"/>
                    <a:pt x="203" y="21"/>
                    <a:pt x="122" y="21"/>
                  </a:cubicBezTo>
                  <a:cubicBezTo>
                    <a:pt x="41" y="0"/>
                    <a:pt x="0" y="0"/>
                    <a:pt x="0"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3"/>
            <p:cNvSpPr/>
            <p:nvPr/>
          </p:nvSpPr>
          <p:spPr>
            <a:xfrm>
              <a:off x="5463617" y="1766259"/>
              <a:ext cx="185225" cy="130800"/>
            </a:xfrm>
            <a:custGeom>
              <a:avLst/>
              <a:gdLst/>
              <a:ahLst/>
              <a:cxnLst/>
              <a:rect l="l" t="t" r="r" b="b"/>
              <a:pathLst>
                <a:path w="7409" h="5232" extrusionOk="0">
                  <a:moveTo>
                    <a:pt x="1817" y="1"/>
                  </a:moveTo>
                  <a:cubicBezTo>
                    <a:pt x="1642" y="1"/>
                    <a:pt x="1468" y="19"/>
                    <a:pt x="1299" y="59"/>
                  </a:cubicBezTo>
                  <a:cubicBezTo>
                    <a:pt x="771" y="161"/>
                    <a:pt x="284" y="526"/>
                    <a:pt x="142" y="1034"/>
                  </a:cubicBezTo>
                  <a:cubicBezTo>
                    <a:pt x="0" y="1541"/>
                    <a:pt x="81" y="2170"/>
                    <a:pt x="569" y="2495"/>
                  </a:cubicBezTo>
                  <a:cubicBezTo>
                    <a:pt x="2274" y="3551"/>
                    <a:pt x="3167" y="4038"/>
                    <a:pt x="4993" y="4890"/>
                  </a:cubicBezTo>
                  <a:cubicBezTo>
                    <a:pt x="5364" y="5069"/>
                    <a:pt x="5798" y="5232"/>
                    <a:pt x="6206" y="5232"/>
                  </a:cubicBezTo>
                  <a:cubicBezTo>
                    <a:pt x="6447" y="5232"/>
                    <a:pt x="6678" y="5175"/>
                    <a:pt x="6881" y="5032"/>
                  </a:cubicBezTo>
                  <a:cubicBezTo>
                    <a:pt x="7287" y="4768"/>
                    <a:pt x="7409" y="4220"/>
                    <a:pt x="7307" y="3733"/>
                  </a:cubicBezTo>
                  <a:cubicBezTo>
                    <a:pt x="7206" y="3266"/>
                    <a:pt x="6901" y="2860"/>
                    <a:pt x="6577" y="2495"/>
                  </a:cubicBezTo>
                  <a:cubicBezTo>
                    <a:pt x="5602" y="1399"/>
                    <a:pt x="4283" y="567"/>
                    <a:pt x="2862" y="181"/>
                  </a:cubicBezTo>
                  <a:cubicBezTo>
                    <a:pt x="2524" y="73"/>
                    <a:pt x="2168" y="1"/>
                    <a:pt x="1817"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3"/>
            <p:cNvSpPr/>
            <p:nvPr/>
          </p:nvSpPr>
          <p:spPr>
            <a:xfrm>
              <a:off x="5469692" y="1787484"/>
              <a:ext cx="171550" cy="88875"/>
            </a:xfrm>
            <a:custGeom>
              <a:avLst/>
              <a:gdLst/>
              <a:ahLst/>
              <a:cxnLst/>
              <a:rect l="l" t="t" r="r" b="b"/>
              <a:pathLst>
                <a:path w="6862" h="3555" extrusionOk="0">
                  <a:moveTo>
                    <a:pt x="1337" y="0"/>
                  </a:moveTo>
                  <a:cubicBezTo>
                    <a:pt x="1290" y="0"/>
                    <a:pt x="1244" y="1"/>
                    <a:pt x="1198" y="2"/>
                  </a:cubicBezTo>
                  <a:cubicBezTo>
                    <a:pt x="813" y="22"/>
                    <a:pt x="528" y="63"/>
                    <a:pt x="326" y="103"/>
                  </a:cubicBezTo>
                  <a:cubicBezTo>
                    <a:pt x="102" y="144"/>
                    <a:pt x="1" y="164"/>
                    <a:pt x="1" y="185"/>
                  </a:cubicBezTo>
                  <a:cubicBezTo>
                    <a:pt x="1" y="187"/>
                    <a:pt x="7" y="188"/>
                    <a:pt x="18" y="188"/>
                  </a:cubicBezTo>
                  <a:cubicBezTo>
                    <a:pt x="108" y="188"/>
                    <a:pt x="549" y="124"/>
                    <a:pt x="1198" y="124"/>
                  </a:cubicBezTo>
                  <a:cubicBezTo>
                    <a:pt x="1929" y="124"/>
                    <a:pt x="2944" y="286"/>
                    <a:pt x="3959" y="773"/>
                  </a:cubicBezTo>
                  <a:cubicBezTo>
                    <a:pt x="4953" y="1281"/>
                    <a:pt x="5704" y="1991"/>
                    <a:pt x="6171" y="2580"/>
                  </a:cubicBezTo>
                  <a:cubicBezTo>
                    <a:pt x="6608" y="3135"/>
                    <a:pt x="6811" y="3555"/>
                    <a:pt x="6839" y="3555"/>
                  </a:cubicBezTo>
                  <a:cubicBezTo>
                    <a:pt x="6840" y="3555"/>
                    <a:pt x="6841" y="3554"/>
                    <a:pt x="6841" y="3554"/>
                  </a:cubicBezTo>
                  <a:cubicBezTo>
                    <a:pt x="6861" y="3554"/>
                    <a:pt x="6821" y="3432"/>
                    <a:pt x="6719" y="3250"/>
                  </a:cubicBezTo>
                  <a:cubicBezTo>
                    <a:pt x="6638" y="3067"/>
                    <a:pt x="6476" y="2803"/>
                    <a:pt x="6252" y="2499"/>
                  </a:cubicBezTo>
                  <a:cubicBezTo>
                    <a:pt x="5826" y="1890"/>
                    <a:pt x="5075" y="1139"/>
                    <a:pt x="4040" y="631"/>
                  </a:cubicBezTo>
                  <a:cubicBezTo>
                    <a:pt x="3067" y="154"/>
                    <a:pt x="2076" y="0"/>
                    <a:pt x="1337"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3"/>
            <p:cNvSpPr/>
            <p:nvPr/>
          </p:nvSpPr>
          <p:spPr>
            <a:xfrm>
              <a:off x="4463942" y="2757484"/>
              <a:ext cx="342050" cy="57000"/>
            </a:xfrm>
            <a:custGeom>
              <a:avLst/>
              <a:gdLst/>
              <a:ahLst/>
              <a:cxnLst/>
              <a:rect l="l" t="t" r="r" b="b"/>
              <a:pathLst>
                <a:path w="13682" h="2280" extrusionOk="0">
                  <a:moveTo>
                    <a:pt x="13539" y="1"/>
                  </a:moveTo>
                  <a:cubicBezTo>
                    <a:pt x="13312" y="1"/>
                    <a:pt x="12625" y="229"/>
                    <a:pt x="11631" y="498"/>
                  </a:cubicBezTo>
                  <a:cubicBezTo>
                    <a:pt x="11043" y="681"/>
                    <a:pt x="10332" y="843"/>
                    <a:pt x="9520" y="1006"/>
                  </a:cubicBezTo>
                  <a:cubicBezTo>
                    <a:pt x="8729" y="1148"/>
                    <a:pt x="7836" y="1290"/>
                    <a:pt x="6902" y="1351"/>
                  </a:cubicBezTo>
                  <a:cubicBezTo>
                    <a:pt x="6343" y="1398"/>
                    <a:pt x="5805" y="1418"/>
                    <a:pt x="5292" y="1418"/>
                  </a:cubicBezTo>
                  <a:cubicBezTo>
                    <a:pt x="4930" y="1418"/>
                    <a:pt x="4579" y="1408"/>
                    <a:pt x="4243" y="1391"/>
                  </a:cubicBezTo>
                  <a:cubicBezTo>
                    <a:pt x="3431" y="1351"/>
                    <a:pt x="2700" y="1290"/>
                    <a:pt x="2071" y="1208"/>
                  </a:cubicBezTo>
                  <a:cubicBezTo>
                    <a:pt x="1154" y="1101"/>
                    <a:pt x="490" y="983"/>
                    <a:pt x="201" y="983"/>
                  </a:cubicBezTo>
                  <a:cubicBezTo>
                    <a:pt x="106" y="983"/>
                    <a:pt x="51" y="996"/>
                    <a:pt x="41" y="1026"/>
                  </a:cubicBezTo>
                  <a:cubicBezTo>
                    <a:pt x="1" y="1148"/>
                    <a:pt x="711" y="1513"/>
                    <a:pt x="1970" y="1817"/>
                  </a:cubicBezTo>
                  <a:cubicBezTo>
                    <a:pt x="2579" y="1980"/>
                    <a:pt x="3330" y="2122"/>
                    <a:pt x="4182" y="2203"/>
                  </a:cubicBezTo>
                  <a:cubicBezTo>
                    <a:pt x="4698" y="2252"/>
                    <a:pt x="5244" y="2279"/>
                    <a:pt x="5816" y="2279"/>
                  </a:cubicBezTo>
                  <a:cubicBezTo>
                    <a:pt x="6188" y="2279"/>
                    <a:pt x="6571" y="2268"/>
                    <a:pt x="6963" y="2244"/>
                  </a:cubicBezTo>
                  <a:cubicBezTo>
                    <a:pt x="7937" y="2162"/>
                    <a:pt x="8871" y="2000"/>
                    <a:pt x="9703" y="1797"/>
                  </a:cubicBezTo>
                  <a:cubicBezTo>
                    <a:pt x="10515" y="1594"/>
                    <a:pt x="11246" y="1351"/>
                    <a:pt x="11834" y="1087"/>
                  </a:cubicBezTo>
                  <a:cubicBezTo>
                    <a:pt x="13032" y="600"/>
                    <a:pt x="13681" y="133"/>
                    <a:pt x="13621" y="31"/>
                  </a:cubicBezTo>
                  <a:cubicBezTo>
                    <a:pt x="13614" y="11"/>
                    <a:pt x="13586" y="1"/>
                    <a:pt x="13539"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3"/>
            <p:cNvSpPr/>
            <p:nvPr/>
          </p:nvSpPr>
          <p:spPr>
            <a:xfrm>
              <a:off x="4485267" y="2803759"/>
              <a:ext cx="309550" cy="43525"/>
            </a:xfrm>
            <a:custGeom>
              <a:avLst/>
              <a:gdLst/>
              <a:ahLst/>
              <a:cxnLst/>
              <a:rect l="l" t="t" r="r" b="b"/>
              <a:pathLst>
                <a:path w="12382" h="1741" extrusionOk="0">
                  <a:moveTo>
                    <a:pt x="12174" y="1"/>
                  </a:moveTo>
                  <a:cubicBezTo>
                    <a:pt x="11532" y="1"/>
                    <a:pt x="9131" y="608"/>
                    <a:pt x="6211" y="819"/>
                  </a:cubicBezTo>
                  <a:cubicBezTo>
                    <a:pt x="5297" y="890"/>
                    <a:pt x="4430" y="913"/>
                    <a:pt x="3650" y="913"/>
                  </a:cubicBezTo>
                  <a:cubicBezTo>
                    <a:pt x="2318" y="913"/>
                    <a:pt x="1241" y="847"/>
                    <a:pt x="615" y="847"/>
                  </a:cubicBezTo>
                  <a:cubicBezTo>
                    <a:pt x="248" y="847"/>
                    <a:pt x="37" y="870"/>
                    <a:pt x="21" y="941"/>
                  </a:cubicBezTo>
                  <a:cubicBezTo>
                    <a:pt x="0" y="1042"/>
                    <a:pt x="670" y="1306"/>
                    <a:pt x="1807" y="1489"/>
                  </a:cubicBezTo>
                  <a:cubicBezTo>
                    <a:pt x="2616" y="1636"/>
                    <a:pt x="3681" y="1740"/>
                    <a:pt x="4870" y="1740"/>
                  </a:cubicBezTo>
                  <a:cubicBezTo>
                    <a:pt x="5322" y="1740"/>
                    <a:pt x="5792" y="1725"/>
                    <a:pt x="6272" y="1692"/>
                  </a:cubicBezTo>
                  <a:cubicBezTo>
                    <a:pt x="8018" y="1570"/>
                    <a:pt x="9581" y="1225"/>
                    <a:pt x="10657" y="860"/>
                  </a:cubicBezTo>
                  <a:cubicBezTo>
                    <a:pt x="11753" y="494"/>
                    <a:pt x="12382" y="149"/>
                    <a:pt x="12341" y="48"/>
                  </a:cubicBezTo>
                  <a:cubicBezTo>
                    <a:pt x="12330" y="15"/>
                    <a:pt x="12273" y="1"/>
                    <a:pt x="12174"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3"/>
            <p:cNvSpPr/>
            <p:nvPr/>
          </p:nvSpPr>
          <p:spPr>
            <a:xfrm>
              <a:off x="4208192" y="1546884"/>
              <a:ext cx="688625" cy="521400"/>
            </a:xfrm>
            <a:custGeom>
              <a:avLst/>
              <a:gdLst/>
              <a:ahLst/>
              <a:cxnLst/>
              <a:rect l="l" t="t" r="r" b="b"/>
              <a:pathLst>
                <a:path w="27545" h="20856" extrusionOk="0">
                  <a:moveTo>
                    <a:pt x="15526" y="1"/>
                  </a:moveTo>
                  <a:cubicBezTo>
                    <a:pt x="14195" y="1"/>
                    <a:pt x="12742" y="161"/>
                    <a:pt x="11165" y="512"/>
                  </a:cubicBezTo>
                  <a:cubicBezTo>
                    <a:pt x="11165" y="512"/>
                    <a:pt x="1" y="2583"/>
                    <a:pt x="143" y="12569"/>
                  </a:cubicBezTo>
                  <a:cubicBezTo>
                    <a:pt x="243" y="19600"/>
                    <a:pt x="4961" y="20856"/>
                    <a:pt x="8701" y="20856"/>
                  </a:cubicBezTo>
                  <a:cubicBezTo>
                    <a:pt x="10273" y="20856"/>
                    <a:pt x="11673" y="20634"/>
                    <a:pt x="12484" y="20526"/>
                  </a:cubicBezTo>
                  <a:cubicBezTo>
                    <a:pt x="13722" y="20384"/>
                    <a:pt x="16219" y="20018"/>
                    <a:pt x="18553" y="19694"/>
                  </a:cubicBezTo>
                  <a:cubicBezTo>
                    <a:pt x="23505" y="18963"/>
                    <a:pt x="27220" y="16547"/>
                    <a:pt x="27504" y="11554"/>
                  </a:cubicBezTo>
                  <a:cubicBezTo>
                    <a:pt x="27545" y="10966"/>
                    <a:pt x="27524" y="10377"/>
                    <a:pt x="27443" y="9788"/>
                  </a:cubicBezTo>
                  <a:cubicBezTo>
                    <a:pt x="26855" y="5292"/>
                    <a:pt x="23188" y="1"/>
                    <a:pt x="15526" y="1"/>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3"/>
            <p:cNvSpPr/>
            <p:nvPr/>
          </p:nvSpPr>
          <p:spPr>
            <a:xfrm>
              <a:off x="4342667" y="1673459"/>
              <a:ext cx="506975" cy="213950"/>
            </a:xfrm>
            <a:custGeom>
              <a:avLst/>
              <a:gdLst/>
              <a:ahLst/>
              <a:cxnLst/>
              <a:rect l="l" t="t" r="r" b="b"/>
              <a:pathLst>
                <a:path w="20279" h="8558" extrusionOk="0">
                  <a:moveTo>
                    <a:pt x="17247" y="0"/>
                  </a:moveTo>
                  <a:cubicBezTo>
                    <a:pt x="17062" y="0"/>
                    <a:pt x="16874" y="19"/>
                    <a:pt x="16685" y="57"/>
                  </a:cubicBezTo>
                  <a:lnTo>
                    <a:pt x="2436" y="3081"/>
                  </a:lnTo>
                  <a:cubicBezTo>
                    <a:pt x="955" y="3406"/>
                    <a:pt x="1" y="4867"/>
                    <a:pt x="305" y="6369"/>
                  </a:cubicBezTo>
                  <a:cubicBezTo>
                    <a:pt x="589" y="7665"/>
                    <a:pt x="1742" y="8557"/>
                    <a:pt x="3032" y="8557"/>
                  </a:cubicBezTo>
                  <a:cubicBezTo>
                    <a:pt x="3217" y="8557"/>
                    <a:pt x="3405" y="8539"/>
                    <a:pt x="3593" y="8501"/>
                  </a:cubicBezTo>
                  <a:lnTo>
                    <a:pt x="17842" y="5476"/>
                  </a:lnTo>
                  <a:cubicBezTo>
                    <a:pt x="19324" y="5152"/>
                    <a:pt x="20278" y="3690"/>
                    <a:pt x="19974" y="2188"/>
                  </a:cubicBezTo>
                  <a:cubicBezTo>
                    <a:pt x="19690" y="892"/>
                    <a:pt x="18536" y="0"/>
                    <a:pt x="17247"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3"/>
            <p:cNvSpPr/>
            <p:nvPr/>
          </p:nvSpPr>
          <p:spPr>
            <a:xfrm>
              <a:off x="4458367" y="1788534"/>
              <a:ext cx="44175" cy="44675"/>
            </a:xfrm>
            <a:custGeom>
              <a:avLst/>
              <a:gdLst/>
              <a:ahLst/>
              <a:cxnLst/>
              <a:rect l="l" t="t" r="r" b="b"/>
              <a:pathLst>
                <a:path w="1767" h="1787" extrusionOk="0">
                  <a:moveTo>
                    <a:pt x="894" y="1"/>
                  </a:moveTo>
                  <a:cubicBezTo>
                    <a:pt x="386" y="1"/>
                    <a:pt x="1" y="406"/>
                    <a:pt x="1" y="894"/>
                  </a:cubicBezTo>
                  <a:cubicBezTo>
                    <a:pt x="1" y="1381"/>
                    <a:pt x="386" y="1787"/>
                    <a:pt x="894" y="1787"/>
                  </a:cubicBezTo>
                  <a:cubicBezTo>
                    <a:pt x="1381" y="1787"/>
                    <a:pt x="1766" y="1381"/>
                    <a:pt x="1766" y="894"/>
                  </a:cubicBezTo>
                  <a:cubicBezTo>
                    <a:pt x="1766" y="406"/>
                    <a:pt x="1381" y="1"/>
                    <a:pt x="8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3"/>
            <p:cNvSpPr/>
            <p:nvPr/>
          </p:nvSpPr>
          <p:spPr>
            <a:xfrm>
              <a:off x="4707017" y="1735759"/>
              <a:ext cx="44675" cy="44175"/>
            </a:xfrm>
            <a:custGeom>
              <a:avLst/>
              <a:gdLst/>
              <a:ahLst/>
              <a:cxnLst/>
              <a:rect l="l" t="t" r="r" b="b"/>
              <a:pathLst>
                <a:path w="1787" h="1767" extrusionOk="0">
                  <a:moveTo>
                    <a:pt x="894" y="1"/>
                  </a:moveTo>
                  <a:cubicBezTo>
                    <a:pt x="406" y="1"/>
                    <a:pt x="0" y="407"/>
                    <a:pt x="0" y="894"/>
                  </a:cubicBezTo>
                  <a:cubicBezTo>
                    <a:pt x="0" y="1381"/>
                    <a:pt x="406" y="1766"/>
                    <a:pt x="894" y="1766"/>
                  </a:cubicBezTo>
                  <a:cubicBezTo>
                    <a:pt x="1381" y="1766"/>
                    <a:pt x="1787" y="1381"/>
                    <a:pt x="1787" y="894"/>
                  </a:cubicBezTo>
                  <a:cubicBezTo>
                    <a:pt x="1787" y="407"/>
                    <a:pt x="1381" y="1"/>
                    <a:pt x="8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3"/>
            <p:cNvSpPr/>
            <p:nvPr/>
          </p:nvSpPr>
          <p:spPr>
            <a:xfrm>
              <a:off x="4470542" y="1563234"/>
              <a:ext cx="125875" cy="128400"/>
            </a:xfrm>
            <a:custGeom>
              <a:avLst/>
              <a:gdLst/>
              <a:ahLst/>
              <a:cxnLst/>
              <a:rect l="l" t="t" r="r" b="b"/>
              <a:pathLst>
                <a:path w="5035" h="5136" extrusionOk="0">
                  <a:moveTo>
                    <a:pt x="305" y="0"/>
                  </a:moveTo>
                  <a:cubicBezTo>
                    <a:pt x="102" y="0"/>
                    <a:pt x="1" y="0"/>
                    <a:pt x="1" y="21"/>
                  </a:cubicBezTo>
                  <a:cubicBezTo>
                    <a:pt x="1" y="41"/>
                    <a:pt x="427" y="41"/>
                    <a:pt x="1076" y="285"/>
                  </a:cubicBezTo>
                  <a:cubicBezTo>
                    <a:pt x="1706" y="508"/>
                    <a:pt x="2518" y="1056"/>
                    <a:pt x="3167" y="1847"/>
                  </a:cubicBezTo>
                  <a:cubicBezTo>
                    <a:pt x="3817" y="2659"/>
                    <a:pt x="4263" y="3492"/>
                    <a:pt x="4547" y="4121"/>
                  </a:cubicBezTo>
                  <a:cubicBezTo>
                    <a:pt x="4832" y="4750"/>
                    <a:pt x="4994" y="5136"/>
                    <a:pt x="5014" y="5136"/>
                  </a:cubicBezTo>
                  <a:cubicBezTo>
                    <a:pt x="5035" y="5136"/>
                    <a:pt x="5014" y="5034"/>
                    <a:pt x="4953" y="4852"/>
                  </a:cubicBezTo>
                  <a:cubicBezTo>
                    <a:pt x="4892" y="4669"/>
                    <a:pt x="4791" y="4405"/>
                    <a:pt x="4669" y="4080"/>
                  </a:cubicBezTo>
                  <a:cubicBezTo>
                    <a:pt x="4405" y="3431"/>
                    <a:pt x="3979" y="2558"/>
                    <a:pt x="3289" y="1746"/>
                  </a:cubicBezTo>
                  <a:cubicBezTo>
                    <a:pt x="2619" y="914"/>
                    <a:pt x="1787" y="366"/>
                    <a:pt x="1117" y="163"/>
                  </a:cubicBezTo>
                  <a:cubicBezTo>
                    <a:pt x="772" y="61"/>
                    <a:pt x="488" y="21"/>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3"/>
            <p:cNvSpPr/>
            <p:nvPr/>
          </p:nvSpPr>
          <p:spPr>
            <a:xfrm>
              <a:off x="4604517" y="1864659"/>
              <a:ext cx="49750" cy="183800"/>
            </a:xfrm>
            <a:custGeom>
              <a:avLst/>
              <a:gdLst/>
              <a:ahLst/>
              <a:cxnLst/>
              <a:rect l="l" t="t" r="r" b="b"/>
              <a:pathLst>
                <a:path w="1990" h="7352" extrusionOk="0">
                  <a:moveTo>
                    <a:pt x="1523" y="0"/>
                  </a:moveTo>
                  <a:lnTo>
                    <a:pt x="1523" y="0"/>
                  </a:lnTo>
                  <a:cubicBezTo>
                    <a:pt x="1482" y="0"/>
                    <a:pt x="1563" y="447"/>
                    <a:pt x="1665" y="1137"/>
                  </a:cubicBezTo>
                  <a:cubicBezTo>
                    <a:pt x="1786" y="1847"/>
                    <a:pt x="1807" y="2822"/>
                    <a:pt x="1685" y="3897"/>
                  </a:cubicBezTo>
                  <a:cubicBezTo>
                    <a:pt x="1543" y="4953"/>
                    <a:pt x="1096" y="5846"/>
                    <a:pt x="711" y="6435"/>
                  </a:cubicBezTo>
                  <a:cubicBezTo>
                    <a:pt x="325" y="7023"/>
                    <a:pt x="0" y="7328"/>
                    <a:pt x="21" y="7348"/>
                  </a:cubicBezTo>
                  <a:cubicBezTo>
                    <a:pt x="21" y="7350"/>
                    <a:pt x="22" y="7351"/>
                    <a:pt x="24" y="7351"/>
                  </a:cubicBezTo>
                  <a:cubicBezTo>
                    <a:pt x="42" y="7351"/>
                    <a:pt x="137" y="7274"/>
                    <a:pt x="264" y="7165"/>
                  </a:cubicBezTo>
                  <a:cubicBezTo>
                    <a:pt x="406" y="7023"/>
                    <a:pt x="609" y="6800"/>
                    <a:pt x="812" y="6516"/>
                  </a:cubicBezTo>
                  <a:cubicBezTo>
                    <a:pt x="1238" y="5927"/>
                    <a:pt x="1705" y="5014"/>
                    <a:pt x="1868" y="3918"/>
                  </a:cubicBezTo>
                  <a:cubicBezTo>
                    <a:pt x="1989" y="2822"/>
                    <a:pt x="1929" y="1827"/>
                    <a:pt x="1786" y="1117"/>
                  </a:cubicBezTo>
                  <a:cubicBezTo>
                    <a:pt x="1726" y="771"/>
                    <a:pt x="1665" y="487"/>
                    <a:pt x="1604" y="284"/>
                  </a:cubicBezTo>
                  <a:cubicBezTo>
                    <a:pt x="1563" y="102"/>
                    <a:pt x="1523" y="0"/>
                    <a:pt x="1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3"/>
            <p:cNvSpPr/>
            <p:nvPr/>
          </p:nvSpPr>
          <p:spPr>
            <a:xfrm>
              <a:off x="4345717" y="1906284"/>
              <a:ext cx="518625" cy="162900"/>
            </a:xfrm>
            <a:custGeom>
              <a:avLst/>
              <a:gdLst/>
              <a:ahLst/>
              <a:cxnLst/>
              <a:rect l="l" t="t" r="r" b="b"/>
              <a:pathLst>
                <a:path w="20745" h="6516" extrusionOk="0">
                  <a:moveTo>
                    <a:pt x="15644" y="0"/>
                  </a:moveTo>
                  <a:cubicBezTo>
                    <a:pt x="14369" y="0"/>
                    <a:pt x="13088" y="158"/>
                    <a:pt x="11834" y="345"/>
                  </a:cubicBezTo>
                  <a:cubicBezTo>
                    <a:pt x="8323" y="872"/>
                    <a:pt x="4750" y="1705"/>
                    <a:pt x="1929" y="3816"/>
                  </a:cubicBezTo>
                  <a:cubicBezTo>
                    <a:pt x="1117" y="4404"/>
                    <a:pt x="366" y="5135"/>
                    <a:pt x="1" y="6069"/>
                  </a:cubicBezTo>
                  <a:cubicBezTo>
                    <a:pt x="1" y="6069"/>
                    <a:pt x="1104" y="6516"/>
                    <a:pt x="3311" y="6516"/>
                  </a:cubicBezTo>
                  <a:cubicBezTo>
                    <a:pt x="3679" y="6516"/>
                    <a:pt x="4077" y="6504"/>
                    <a:pt x="4507" y="6475"/>
                  </a:cubicBezTo>
                  <a:cubicBezTo>
                    <a:pt x="7490" y="6292"/>
                    <a:pt x="13681" y="5216"/>
                    <a:pt x="13681" y="5216"/>
                  </a:cubicBezTo>
                  <a:cubicBezTo>
                    <a:pt x="13681" y="5216"/>
                    <a:pt x="16848" y="4668"/>
                    <a:pt x="18634" y="3328"/>
                  </a:cubicBezTo>
                  <a:cubicBezTo>
                    <a:pt x="20420" y="2009"/>
                    <a:pt x="20745" y="1360"/>
                    <a:pt x="20745" y="1360"/>
                  </a:cubicBezTo>
                  <a:cubicBezTo>
                    <a:pt x="19466" y="507"/>
                    <a:pt x="17923" y="121"/>
                    <a:pt x="16401" y="20"/>
                  </a:cubicBezTo>
                  <a:cubicBezTo>
                    <a:pt x="16149" y="6"/>
                    <a:pt x="15897" y="0"/>
                    <a:pt x="15644" y="0"/>
                  </a:cubicBez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3"/>
            <p:cNvSpPr/>
            <p:nvPr/>
          </p:nvSpPr>
          <p:spPr>
            <a:xfrm>
              <a:off x="4320342" y="1654409"/>
              <a:ext cx="548075" cy="258500"/>
            </a:xfrm>
            <a:custGeom>
              <a:avLst/>
              <a:gdLst/>
              <a:ahLst/>
              <a:cxnLst/>
              <a:rect l="l" t="t" r="r" b="b"/>
              <a:pathLst>
                <a:path w="21923" h="10340" extrusionOk="0">
                  <a:moveTo>
                    <a:pt x="17547" y="1"/>
                  </a:moveTo>
                  <a:cubicBezTo>
                    <a:pt x="17335" y="1"/>
                    <a:pt x="17115" y="10"/>
                    <a:pt x="16888" y="27"/>
                  </a:cubicBezTo>
                  <a:cubicBezTo>
                    <a:pt x="16361" y="48"/>
                    <a:pt x="15812" y="129"/>
                    <a:pt x="15224" y="251"/>
                  </a:cubicBezTo>
                  <a:cubicBezTo>
                    <a:pt x="14067" y="474"/>
                    <a:pt x="12849" y="859"/>
                    <a:pt x="11489" y="1144"/>
                  </a:cubicBezTo>
                  <a:cubicBezTo>
                    <a:pt x="10149" y="1468"/>
                    <a:pt x="8708" y="1793"/>
                    <a:pt x="7206" y="2159"/>
                  </a:cubicBezTo>
                  <a:cubicBezTo>
                    <a:pt x="6435" y="2321"/>
                    <a:pt x="5664" y="2504"/>
                    <a:pt x="4872" y="2686"/>
                  </a:cubicBezTo>
                  <a:cubicBezTo>
                    <a:pt x="4486" y="2788"/>
                    <a:pt x="4080" y="2889"/>
                    <a:pt x="3674" y="2970"/>
                  </a:cubicBezTo>
                  <a:cubicBezTo>
                    <a:pt x="3269" y="3072"/>
                    <a:pt x="2863" y="3153"/>
                    <a:pt x="2457" y="3336"/>
                  </a:cubicBezTo>
                  <a:cubicBezTo>
                    <a:pt x="1665" y="3681"/>
                    <a:pt x="975" y="4290"/>
                    <a:pt x="549" y="5081"/>
                  </a:cubicBezTo>
                  <a:cubicBezTo>
                    <a:pt x="122" y="5853"/>
                    <a:pt x="1" y="6827"/>
                    <a:pt x="244" y="7720"/>
                  </a:cubicBezTo>
                  <a:cubicBezTo>
                    <a:pt x="488" y="8593"/>
                    <a:pt x="1056" y="9384"/>
                    <a:pt x="1807" y="9851"/>
                  </a:cubicBezTo>
                  <a:cubicBezTo>
                    <a:pt x="2379" y="10213"/>
                    <a:pt x="3041" y="10339"/>
                    <a:pt x="3692" y="10339"/>
                  </a:cubicBezTo>
                  <a:cubicBezTo>
                    <a:pt x="3919" y="10339"/>
                    <a:pt x="4144" y="10324"/>
                    <a:pt x="4365" y="10298"/>
                  </a:cubicBezTo>
                  <a:cubicBezTo>
                    <a:pt x="5197" y="10176"/>
                    <a:pt x="6009" y="9973"/>
                    <a:pt x="6800" y="9811"/>
                  </a:cubicBezTo>
                  <a:cubicBezTo>
                    <a:pt x="7592" y="9628"/>
                    <a:pt x="8384" y="9466"/>
                    <a:pt x="9135" y="9303"/>
                  </a:cubicBezTo>
                  <a:cubicBezTo>
                    <a:pt x="12159" y="8633"/>
                    <a:pt x="14899" y="8045"/>
                    <a:pt x="17193" y="7537"/>
                  </a:cubicBezTo>
                  <a:cubicBezTo>
                    <a:pt x="18350" y="7294"/>
                    <a:pt x="19385" y="7030"/>
                    <a:pt x="20197" y="6523"/>
                  </a:cubicBezTo>
                  <a:cubicBezTo>
                    <a:pt x="21009" y="6035"/>
                    <a:pt x="21516" y="5325"/>
                    <a:pt x="21719" y="4696"/>
                  </a:cubicBezTo>
                  <a:cubicBezTo>
                    <a:pt x="21922" y="4066"/>
                    <a:pt x="21902" y="3518"/>
                    <a:pt x="21841" y="3194"/>
                  </a:cubicBezTo>
                  <a:cubicBezTo>
                    <a:pt x="21800" y="2849"/>
                    <a:pt x="21719" y="2666"/>
                    <a:pt x="21719" y="2666"/>
                  </a:cubicBezTo>
                  <a:lnTo>
                    <a:pt x="21719" y="2666"/>
                  </a:lnTo>
                  <a:cubicBezTo>
                    <a:pt x="21719" y="2686"/>
                    <a:pt x="21780" y="2849"/>
                    <a:pt x="21821" y="3194"/>
                  </a:cubicBezTo>
                  <a:cubicBezTo>
                    <a:pt x="21861" y="3539"/>
                    <a:pt x="21861" y="4046"/>
                    <a:pt x="21658" y="4675"/>
                  </a:cubicBezTo>
                  <a:cubicBezTo>
                    <a:pt x="21435" y="5284"/>
                    <a:pt x="20948" y="5974"/>
                    <a:pt x="20156" y="6441"/>
                  </a:cubicBezTo>
                  <a:cubicBezTo>
                    <a:pt x="19365" y="6908"/>
                    <a:pt x="18309" y="7172"/>
                    <a:pt x="17172" y="7416"/>
                  </a:cubicBezTo>
                  <a:cubicBezTo>
                    <a:pt x="14879" y="7903"/>
                    <a:pt x="12139" y="8491"/>
                    <a:pt x="9094" y="9141"/>
                  </a:cubicBezTo>
                  <a:cubicBezTo>
                    <a:pt x="8343" y="9303"/>
                    <a:pt x="7572" y="9466"/>
                    <a:pt x="6760" y="9648"/>
                  </a:cubicBezTo>
                  <a:cubicBezTo>
                    <a:pt x="5968" y="9811"/>
                    <a:pt x="5156" y="10014"/>
                    <a:pt x="4344" y="10115"/>
                  </a:cubicBezTo>
                  <a:cubicBezTo>
                    <a:pt x="4119" y="10148"/>
                    <a:pt x="3891" y="10166"/>
                    <a:pt x="3663" y="10166"/>
                  </a:cubicBezTo>
                  <a:cubicBezTo>
                    <a:pt x="3050" y="10166"/>
                    <a:pt x="2442" y="10035"/>
                    <a:pt x="1909" y="9709"/>
                  </a:cubicBezTo>
                  <a:cubicBezTo>
                    <a:pt x="1178" y="9263"/>
                    <a:pt x="630" y="8512"/>
                    <a:pt x="407" y="7659"/>
                  </a:cubicBezTo>
                  <a:cubicBezTo>
                    <a:pt x="183" y="6827"/>
                    <a:pt x="305" y="5914"/>
                    <a:pt x="711" y="5163"/>
                  </a:cubicBezTo>
                  <a:cubicBezTo>
                    <a:pt x="1097" y="4412"/>
                    <a:pt x="1767" y="3823"/>
                    <a:pt x="2518" y="3478"/>
                  </a:cubicBezTo>
                  <a:cubicBezTo>
                    <a:pt x="2903" y="3315"/>
                    <a:pt x="3309" y="3234"/>
                    <a:pt x="3715" y="3133"/>
                  </a:cubicBezTo>
                  <a:cubicBezTo>
                    <a:pt x="4121" y="3052"/>
                    <a:pt x="4527" y="2950"/>
                    <a:pt x="4913" y="2869"/>
                  </a:cubicBezTo>
                  <a:cubicBezTo>
                    <a:pt x="5704" y="2666"/>
                    <a:pt x="6476" y="2483"/>
                    <a:pt x="7247" y="2301"/>
                  </a:cubicBezTo>
                  <a:cubicBezTo>
                    <a:pt x="8749" y="1956"/>
                    <a:pt x="10190" y="1610"/>
                    <a:pt x="11530" y="1286"/>
                  </a:cubicBezTo>
                  <a:cubicBezTo>
                    <a:pt x="12869" y="1002"/>
                    <a:pt x="14107" y="616"/>
                    <a:pt x="15264" y="372"/>
                  </a:cubicBezTo>
                  <a:cubicBezTo>
                    <a:pt x="15833" y="251"/>
                    <a:pt x="16381" y="169"/>
                    <a:pt x="16909" y="129"/>
                  </a:cubicBezTo>
                  <a:cubicBezTo>
                    <a:pt x="17095" y="114"/>
                    <a:pt x="17277" y="108"/>
                    <a:pt x="17455" y="108"/>
                  </a:cubicBezTo>
                  <a:cubicBezTo>
                    <a:pt x="17779" y="108"/>
                    <a:pt x="18089" y="130"/>
                    <a:pt x="18390" y="169"/>
                  </a:cubicBezTo>
                  <a:cubicBezTo>
                    <a:pt x="19304" y="311"/>
                    <a:pt x="20055" y="657"/>
                    <a:pt x="20562" y="1042"/>
                  </a:cubicBezTo>
                  <a:cubicBezTo>
                    <a:pt x="21070" y="1448"/>
                    <a:pt x="21354" y="1895"/>
                    <a:pt x="21516" y="2199"/>
                  </a:cubicBezTo>
                  <a:cubicBezTo>
                    <a:pt x="21651" y="2488"/>
                    <a:pt x="21713" y="2667"/>
                    <a:pt x="21719" y="2667"/>
                  </a:cubicBezTo>
                  <a:cubicBezTo>
                    <a:pt x="21719" y="2667"/>
                    <a:pt x="21719" y="2667"/>
                    <a:pt x="21719" y="2666"/>
                  </a:cubicBezTo>
                  <a:cubicBezTo>
                    <a:pt x="21719" y="2666"/>
                    <a:pt x="21719" y="2625"/>
                    <a:pt x="21678" y="2544"/>
                  </a:cubicBezTo>
                  <a:cubicBezTo>
                    <a:pt x="21658" y="2463"/>
                    <a:pt x="21618" y="2341"/>
                    <a:pt x="21536" y="2179"/>
                  </a:cubicBezTo>
                  <a:cubicBezTo>
                    <a:pt x="21394" y="1854"/>
                    <a:pt x="21110" y="1408"/>
                    <a:pt x="20603" y="1002"/>
                  </a:cubicBezTo>
                  <a:cubicBezTo>
                    <a:pt x="20075" y="596"/>
                    <a:pt x="19324" y="210"/>
                    <a:pt x="18390" y="68"/>
                  </a:cubicBezTo>
                  <a:cubicBezTo>
                    <a:pt x="18129" y="20"/>
                    <a:pt x="17846" y="1"/>
                    <a:pt x="175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3"/>
            <p:cNvSpPr/>
            <p:nvPr/>
          </p:nvSpPr>
          <p:spPr>
            <a:xfrm>
              <a:off x="4215317" y="1848784"/>
              <a:ext cx="110125" cy="54000"/>
            </a:xfrm>
            <a:custGeom>
              <a:avLst/>
              <a:gdLst/>
              <a:ahLst/>
              <a:cxnLst/>
              <a:rect l="l" t="t" r="r" b="b"/>
              <a:pathLst>
                <a:path w="4405" h="2160" extrusionOk="0">
                  <a:moveTo>
                    <a:pt x="4364" y="1"/>
                  </a:moveTo>
                  <a:cubicBezTo>
                    <a:pt x="4294" y="1"/>
                    <a:pt x="4048" y="46"/>
                    <a:pt x="3674" y="148"/>
                  </a:cubicBezTo>
                  <a:cubicBezTo>
                    <a:pt x="3248" y="250"/>
                    <a:pt x="2659" y="473"/>
                    <a:pt x="2050" y="757"/>
                  </a:cubicBezTo>
                  <a:cubicBezTo>
                    <a:pt x="1441" y="1061"/>
                    <a:pt x="913" y="1406"/>
                    <a:pt x="568" y="1670"/>
                  </a:cubicBezTo>
                  <a:cubicBezTo>
                    <a:pt x="203" y="1934"/>
                    <a:pt x="0" y="2137"/>
                    <a:pt x="20" y="2157"/>
                  </a:cubicBezTo>
                  <a:cubicBezTo>
                    <a:pt x="21" y="2159"/>
                    <a:pt x="22" y="2159"/>
                    <a:pt x="24" y="2159"/>
                  </a:cubicBezTo>
                  <a:cubicBezTo>
                    <a:pt x="90" y="2159"/>
                    <a:pt x="948" y="1491"/>
                    <a:pt x="2131" y="919"/>
                  </a:cubicBezTo>
                  <a:cubicBezTo>
                    <a:pt x="3329" y="331"/>
                    <a:pt x="4405" y="47"/>
                    <a:pt x="4384" y="6"/>
                  </a:cubicBezTo>
                  <a:cubicBezTo>
                    <a:pt x="4384" y="3"/>
                    <a:pt x="4377" y="1"/>
                    <a:pt x="43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3"/>
            <p:cNvSpPr/>
            <p:nvPr/>
          </p:nvSpPr>
          <p:spPr>
            <a:xfrm>
              <a:off x="4503542" y="1594084"/>
              <a:ext cx="7625" cy="7000"/>
            </a:xfrm>
            <a:custGeom>
              <a:avLst/>
              <a:gdLst/>
              <a:ahLst/>
              <a:cxnLst/>
              <a:rect l="l" t="t" r="r" b="b"/>
              <a:pathLst>
                <a:path w="305" h="280" extrusionOk="0">
                  <a:moveTo>
                    <a:pt x="155" y="1"/>
                  </a:moveTo>
                  <a:cubicBezTo>
                    <a:pt x="129" y="1"/>
                    <a:pt x="104" y="8"/>
                    <a:pt x="81" y="25"/>
                  </a:cubicBezTo>
                  <a:cubicBezTo>
                    <a:pt x="0" y="86"/>
                    <a:pt x="20" y="228"/>
                    <a:pt x="102" y="268"/>
                  </a:cubicBezTo>
                  <a:cubicBezTo>
                    <a:pt x="120" y="276"/>
                    <a:pt x="138" y="279"/>
                    <a:pt x="156" y="279"/>
                  </a:cubicBezTo>
                  <a:cubicBezTo>
                    <a:pt x="236" y="279"/>
                    <a:pt x="305" y="210"/>
                    <a:pt x="305" y="126"/>
                  </a:cubicBezTo>
                  <a:cubicBezTo>
                    <a:pt x="290" y="53"/>
                    <a:pt x="222"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3"/>
            <p:cNvSpPr/>
            <p:nvPr/>
          </p:nvSpPr>
          <p:spPr>
            <a:xfrm>
              <a:off x="4547667" y="1658809"/>
              <a:ext cx="8100" cy="7025"/>
            </a:xfrm>
            <a:custGeom>
              <a:avLst/>
              <a:gdLst/>
              <a:ahLst/>
              <a:cxnLst/>
              <a:rect l="l" t="t" r="r" b="b"/>
              <a:pathLst>
                <a:path w="324" h="281" extrusionOk="0">
                  <a:moveTo>
                    <a:pt x="141" y="1"/>
                  </a:moveTo>
                  <a:cubicBezTo>
                    <a:pt x="120" y="1"/>
                    <a:pt x="99" y="5"/>
                    <a:pt x="82" y="14"/>
                  </a:cubicBezTo>
                  <a:lnTo>
                    <a:pt x="82" y="34"/>
                  </a:lnTo>
                  <a:cubicBezTo>
                    <a:pt x="1" y="95"/>
                    <a:pt x="21" y="237"/>
                    <a:pt x="102" y="278"/>
                  </a:cubicBezTo>
                  <a:cubicBezTo>
                    <a:pt x="113" y="280"/>
                    <a:pt x="124" y="281"/>
                    <a:pt x="135" y="281"/>
                  </a:cubicBezTo>
                  <a:cubicBezTo>
                    <a:pt x="228" y="281"/>
                    <a:pt x="324" y="208"/>
                    <a:pt x="305" y="135"/>
                  </a:cubicBezTo>
                  <a:cubicBezTo>
                    <a:pt x="305" y="56"/>
                    <a:pt x="218"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3"/>
            <p:cNvSpPr/>
            <p:nvPr/>
          </p:nvSpPr>
          <p:spPr>
            <a:xfrm>
              <a:off x="4279742" y="1839759"/>
              <a:ext cx="8050" cy="6925"/>
            </a:xfrm>
            <a:custGeom>
              <a:avLst/>
              <a:gdLst/>
              <a:ahLst/>
              <a:cxnLst/>
              <a:rect l="l" t="t" r="r" b="b"/>
              <a:pathLst>
                <a:path w="322" h="277" extrusionOk="0">
                  <a:moveTo>
                    <a:pt x="167" y="1"/>
                  </a:moveTo>
                  <a:cubicBezTo>
                    <a:pt x="144" y="1"/>
                    <a:pt x="122" y="7"/>
                    <a:pt x="102" y="22"/>
                  </a:cubicBezTo>
                  <a:lnTo>
                    <a:pt x="82" y="22"/>
                  </a:lnTo>
                  <a:cubicBezTo>
                    <a:pt x="1" y="83"/>
                    <a:pt x="21" y="225"/>
                    <a:pt x="123" y="265"/>
                  </a:cubicBezTo>
                  <a:cubicBezTo>
                    <a:pt x="137" y="273"/>
                    <a:pt x="153" y="276"/>
                    <a:pt x="169" y="276"/>
                  </a:cubicBezTo>
                  <a:cubicBezTo>
                    <a:pt x="243" y="276"/>
                    <a:pt x="322" y="207"/>
                    <a:pt x="305" y="123"/>
                  </a:cubicBezTo>
                  <a:cubicBezTo>
                    <a:pt x="305" y="62"/>
                    <a:pt x="236"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3"/>
            <p:cNvSpPr/>
            <p:nvPr/>
          </p:nvSpPr>
          <p:spPr>
            <a:xfrm>
              <a:off x="4224442" y="1869409"/>
              <a:ext cx="8050" cy="7200"/>
            </a:xfrm>
            <a:custGeom>
              <a:avLst/>
              <a:gdLst/>
              <a:ahLst/>
              <a:cxnLst/>
              <a:rect l="l" t="t" r="r" b="b"/>
              <a:pathLst>
                <a:path w="322" h="288" extrusionOk="0">
                  <a:moveTo>
                    <a:pt x="158" y="0"/>
                  </a:moveTo>
                  <a:cubicBezTo>
                    <a:pt x="138" y="0"/>
                    <a:pt x="119" y="4"/>
                    <a:pt x="102" y="13"/>
                  </a:cubicBezTo>
                  <a:lnTo>
                    <a:pt x="82" y="33"/>
                  </a:lnTo>
                  <a:cubicBezTo>
                    <a:pt x="0" y="94"/>
                    <a:pt x="21" y="236"/>
                    <a:pt x="122" y="277"/>
                  </a:cubicBezTo>
                  <a:cubicBezTo>
                    <a:pt x="137" y="284"/>
                    <a:pt x="153" y="288"/>
                    <a:pt x="169" y="288"/>
                  </a:cubicBezTo>
                  <a:cubicBezTo>
                    <a:pt x="243" y="288"/>
                    <a:pt x="321" y="218"/>
                    <a:pt x="305" y="135"/>
                  </a:cubicBezTo>
                  <a:cubicBezTo>
                    <a:pt x="305" y="55"/>
                    <a:pt x="230" y="0"/>
                    <a:pt x="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3"/>
            <p:cNvSpPr/>
            <p:nvPr/>
          </p:nvSpPr>
          <p:spPr>
            <a:xfrm>
              <a:off x="4237117" y="1562409"/>
              <a:ext cx="326325" cy="279950"/>
            </a:xfrm>
            <a:custGeom>
              <a:avLst/>
              <a:gdLst/>
              <a:ahLst/>
              <a:cxnLst/>
              <a:rect l="l" t="t" r="r" b="b"/>
              <a:pathLst>
                <a:path w="13053" h="11198" extrusionOk="0">
                  <a:moveTo>
                    <a:pt x="12774" y="1"/>
                  </a:moveTo>
                  <a:cubicBezTo>
                    <a:pt x="12363" y="1"/>
                    <a:pt x="11484" y="117"/>
                    <a:pt x="10292" y="378"/>
                  </a:cubicBezTo>
                  <a:cubicBezTo>
                    <a:pt x="9460" y="561"/>
                    <a:pt x="8485" y="825"/>
                    <a:pt x="7430" y="1231"/>
                  </a:cubicBezTo>
                  <a:cubicBezTo>
                    <a:pt x="6374" y="1637"/>
                    <a:pt x="5238" y="2205"/>
                    <a:pt x="4162" y="2977"/>
                  </a:cubicBezTo>
                  <a:cubicBezTo>
                    <a:pt x="3086" y="3768"/>
                    <a:pt x="2193" y="4702"/>
                    <a:pt x="1543" y="5656"/>
                  </a:cubicBezTo>
                  <a:cubicBezTo>
                    <a:pt x="894" y="6610"/>
                    <a:pt x="468" y="7564"/>
                    <a:pt x="265" y="8416"/>
                  </a:cubicBezTo>
                  <a:cubicBezTo>
                    <a:pt x="41" y="9269"/>
                    <a:pt x="1" y="9979"/>
                    <a:pt x="41" y="10446"/>
                  </a:cubicBezTo>
                  <a:cubicBezTo>
                    <a:pt x="82" y="10933"/>
                    <a:pt x="163" y="11197"/>
                    <a:pt x="224" y="11197"/>
                  </a:cubicBezTo>
                  <a:cubicBezTo>
                    <a:pt x="366" y="11197"/>
                    <a:pt x="305" y="10121"/>
                    <a:pt x="853" y="8599"/>
                  </a:cubicBezTo>
                  <a:cubicBezTo>
                    <a:pt x="1117" y="7848"/>
                    <a:pt x="1564" y="6975"/>
                    <a:pt x="2213" y="6123"/>
                  </a:cubicBezTo>
                  <a:cubicBezTo>
                    <a:pt x="2842" y="5270"/>
                    <a:pt x="3675" y="4418"/>
                    <a:pt x="4669" y="3687"/>
                  </a:cubicBezTo>
                  <a:cubicBezTo>
                    <a:pt x="6699" y="2246"/>
                    <a:pt x="8891" y="1495"/>
                    <a:pt x="10454" y="967"/>
                  </a:cubicBezTo>
                  <a:cubicBezTo>
                    <a:pt x="12058" y="460"/>
                    <a:pt x="13052" y="175"/>
                    <a:pt x="13032" y="54"/>
                  </a:cubicBezTo>
                  <a:cubicBezTo>
                    <a:pt x="13026" y="19"/>
                    <a:pt x="12937" y="1"/>
                    <a:pt x="127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3"/>
            <p:cNvSpPr/>
            <p:nvPr/>
          </p:nvSpPr>
          <p:spPr>
            <a:xfrm>
              <a:off x="4248792" y="1910584"/>
              <a:ext cx="48225" cy="55975"/>
            </a:xfrm>
            <a:custGeom>
              <a:avLst/>
              <a:gdLst/>
              <a:ahLst/>
              <a:cxnLst/>
              <a:rect l="l" t="t" r="r" b="b"/>
              <a:pathLst>
                <a:path w="1929" h="2239" extrusionOk="0">
                  <a:moveTo>
                    <a:pt x="280" y="1"/>
                  </a:moveTo>
                  <a:cubicBezTo>
                    <a:pt x="260" y="1"/>
                    <a:pt x="242" y="4"/>
                    <a:pt x="224" y="10"/>
                  </a:cubicBezTo>
                  <a:cubicBezTo>
                    <a:pt x="1" y="91"/>
                    <a:pt x="21" y="782"/>
                    <a:pt x="508" y="1451"/>
                  </a:cubicBezTo>
                  <a:cubicBezTo>
                    <a:pt x="878" y="1966"/>
                    <a:pt x="1363" y="2239"/>
                    <a:pt x="1619" y="2239"/>
                  </a:cubicBezTo>
                  <a:cubicBezTo>
                    <a:pt x="1686" y="2239"/>
                    <a:pt x="1737" y="2220"/>
                    <a:pt x="1767" y="2182"/>
                  </a:cubicBezTo>
                  <a:cubicBezTo>
                    <a:pt x="1929" y="1979"/>
                    <a:pt x="1604" y="1492"/>
                    <a:pt x="1219" y="924"/>
                  </a:cubicBezTo>
                  <a:cubicBezTo>
                    <a:pt x="864" y="419"/>
                    <a:pt x="509" y="1"/>
                    <a:pt x="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3"/>
            <p:cNvSpPr/>
            <p:nvPr/>
          </p:nvSpPr>
          <p:spPr>
            <a:xfrm>
              <a:off x="4274167" y="2074384"/>
              <a:ext cx="614525" cy="706775"/>
            </a:xfrm>
            <a:custGeom>
              <a:avLst/>
              <a:gdLst/>
              <a:ahLst/>
              <a:cxnLst/>
              <a:rect l="l" t="t" r="r" b="b"/>
              <a:pathLst>
                <a:path w="24581" h="28271" extrusionOk="0">
                  <a:moveTo>
                    <a:pt x="16093" y="0"/>
                  </a:moveTo>
                  <a:cubicBezTo>
                    <a:pt x="7114" y="0"/>
                    <a:pt x="1" y="3830"/>
                    <a:pt x="1" y="3830"/>
                  </a:cubicBezTo>
                  <a:cubicBezTo>
                    <a:pt x="143" y="7423"/>
                    <a:pt x="285" y="11036"/>
                    <a:pt x="1076" y="14547"/>
                  </a:cubicBezTo>
                  <a:cubicBezTo>
                    <a:pt x="1848" y="18059"/>
                    <a:pt x="3309" y="21489"/>
                    <a:pt x="5765" y="24128"/>
                  </a:cubicBezTo>
                  <a:cubicBezTo>
                    <a:pt x="8068" y="26583"/>
                    <a:pt x="11317" y="28271"/>
                    <a:pt x="14675" y="28271"/>
                  </a:cubicBezTo>
                  <a:cubicBezTo>
                    <a:pt x="14898" y="28271"/>
                    <a:pt x="15122" y="28263"/>
                    <a:pt x="15346" y="28248"/>
                  </a:cubicBezTo>
                  <a:cubicBezTo>
                    <a:pt x="18329" y="28045"/>
                    <a:pt x="21232" y="26401"/>
                    <a:pt x="22754" y="23823"/>
                  </a:cubicBezTo>
                  <a:cubicBezTo>
                    <a:pt x="24114" y="21530"/>
                    <a:pt x="24317" y="18729"/>
                    <a:pt x="24398" y="16049"/>
                  </a:cubicBezTo>
                  <a:cubicBezTo>
                    <a:pt x="24540" y="11056"/>
                    <a:pt x="24581" y="1253"/>
                    <a:pt x="23891" y="1050"/>
                  </a:cubicBezTo>
                  <a:cubicBezTo>
                    <a:pt x="21223" y="295"/>
                    <a:pt x="18586" y="0"/>
                    <a:pt x="16093" y="0"/>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3"/>
            <p:cNvSpPr/>
            <p:nvPr/>
          </p:nvSpPr>
          <p:spPr>
            <a:xfrm>
              <a:off x="4285342" y="2205134"/>
              <a:ext cx="350150" cy="568200"/>
            </a:xfrm>
            <a:custGeom>
              <a:avLst/>
              <a:gdLst/>
              <a:ahLst/>
              <a:cxnLst/>
              <a:rect l="l" t="t" r="r" b="b"/>
              <a:pathLst>
                <a:path w="14006" h="22728" extrusionOk="0">
                  <a:moveTo>
                    <a:pt x="244" y="1"/>
                  </a:moveTo>
                  <a:lnTo>
                    <a:pt x="81" y="3350"/>
                  </a:lnTo>
                  <a:cubicBezTo>
                    <a:pt x="0" y="6496"/>
                    <a:pt x="568" y="10150"/>
                    <a:pt x="1583" y="12788"/>
                  </a:cubicBezTo>
                  <a:cubicBezTo>
                    <a:pt x="2679" y="15630"/>
                    <a:pt x="4263" y="18208"/>
                    <a:pt x="6922" y="20359"/>
                  </a:cubicBezTo>
                  <a:cubicBezTo>
                    <a:pt x="7449" y="20786"/>
                    <a:pt x="8302" y="21313"/>
                    <a:pt x="9276" y="21841"/>
                  </a:cubicBezTo>
                  <a:cubicBezTo>
                    <a:pt x="10047" y="22247"/>
                    <a:pt x="10738" y="22450"/>
                    <a:pt x="11509" y="22673"/>
                  </a:cubicBezTo>
                  <a:cubicBezTo>
                    <a:pt x="11635" y="22710"/>
                    <a:pt x="11756" y="22727"/>
                    <a:pt x="11872" y="22727"/>
                  </a:cubicBezTo>
                  <a:cubicBezTo>
                    <a:pt x="12909" y="22727"/>
                    <a:pt x="13525" y="21345"/>
                    <a:pt x="13762" y="20177"/>
                  </a:cubicBezTo>
                  <a:cubicBezTo>
                    <a:pt x="14005" y="18898"/>
                    <a:pt x="13539" y="17538"/>
                    <a:pt x="12747" y="16482"/>
                  </a:cubicBezTo>
                  <a:cubicBezTo>
                    <a:pt x="11976" y="15447"/>
                    <a:pt x="10900" y="14656"/>
                    <a:pt x="9784" y="13945"/>
                  </a:cubicBezTo>
                  <a:cubicBezTo>
                    <a:pt x="8687" y="13235"/>
                    <a:pt x="7531" y="12585"/>
                    <a:pt x="6516" y="11753"/>
                  </a:cubicBezTo>
                  <a:cubicBezTo>
                    <a:pt x="4750" y="10332"/>
                    <a:pt x="3471" y="8404"/>
                    <a:pt x="2497" y="6374"/>
                  </a:cubicBezTo>
                  <a:cubicBezTo>
                    <a:pt x="1543" y="4324"/>
                    <a:pt x="893" y="2152"/>
                    <a:pt x="244" y="1"/>
                  </a:cubicBez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3"/>
            <p:cNvSpPr/>
            <p:nvPr/>
          </p:nvSpPr>
          <p:spPr>
            <a:xfrm>
              <a:off x="4492367" y="2622459"/>
              <a:ext cx="8050" cy="6700"/>
            </a:xfrm>
            <a:custGeom>
              <a:avLst/>
              <a:gdLst/>
              <a:ahLst/>
              <a:cxnLst/>
              <a:rect l="l" t="t" r="r" b="b"/>
              <a:pathLst>
                <a:path w="322" h="268" extrusionOk="0">
                  <a:moveTo>
                    <a:pt x="140" y="0"/>
                  </a:moveTo>
                  <a:cubicBezTo>
                    <a:pt x="119" y="0"/>
                    <a:pt x="99" y="4"/>
                    <a:pt x="82" y="13"/>
                  </a:cubicBezTo>
                  <a:lnTo>
                    <a:pt x="82" y="33"/>
                  </a:lnTo>
                  <a:cubicBezTo>
                    <a:pt x="1" y="94"/>
                    <a:pt x="21" y="236"/>
                    <a:pt x="102" y="256"/>
                  </a:cubicBezTo>
                  <a:cubicBezTo>
                    <a:pt x="121" y="264"/>
                    <a:pt x="140" y="267"/>
                    <a:pt x="159" y="267"/>
                  </a:cubicBezTo>
                  <a:cubicBezTo>
                    <a:pt x="243" y="267"/>
                    <a:pt x="322" y="201"/>
                    <a:pt x="305" y="135"/>
                  </a:cubicBezTo>
                  <a:cubicBezTo>
                    <a:pt x="305" y="55"/>
                    <a:pt x="217" y="0"/>
                    <a:pt x="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3"/>
            <p:cNvSpPr/>
            <p:nvPr/>
          </p:nvSpPr>
          <p:spPr>
            <a:xfrm>
              <a:off x="4600967" y="2618109"/>
              <a:ext cx="7625" cy="6975"/>
            </a:xfrm>
            <a:custGeom>
              <a:avLst/>
              <a:gdLst/>
              <a:ahLst/>
              <a:cxnLst/>
              <a:rect l="l" t="t" r="r" b="b"/>
              <a:pathLst>
                <a:path w="305" h="279" extrusionOk="0">
                  <a:moveTo>
                    <a:pt x="158" y="0"/>
                  </a:moveTo>
                  <a:cubicBezTo>
                    <a:pt x="131" y="0"/>
                    <a:pt x="104" y="8"/>
                    <a:pt x="81" y="24"/>
                  </a:cubicBezTo>
                  <a:cubicBezTo>
                    <a:pt x="0" y="85"/>
                    <a:pt x="21" y="227"/>
                    <a:pt x="102" y="268"/>
                  </a:cubicBezTo>
                  <a:cubicBezTo>
                    <a:pt x="120" y="275"/>
                    <a:pt x="138" y="279"/>
                    <a:pt x="156" y="279"/>
                  </a:cubicBezTo>
                  <a:cubicBezTo>
                    <a:pt x="236" y="279"/>
                    <a:pt x="305" y="209"/>
                    <a:pt x="305" y="126"/>
                  </a:cubicBezTo>
                  <a:cubicBezTo>
                    <a:pt x="305" y="52"/>
                    <a:pt x="230" y="0"/>
                    <a:pt x="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3"/>
            <p:cNvSpPr/>
            <p:nvPr/>
          </p:nvSpPr>
          <p:spPr>
            <a:xfrm>
              <a:off x="4719692" y="2505959"/>
              <a:ext cx="7650" cy="6975"/>
            </a:xfrm>
            <a:custGeom>
              <a:avLst/>
              <a:gdLst/>
              <a:ahLst/>
              <a:cxnLst/>
              <a:rect l="l" t="t" r="r" b="b"/>
              <a:pathLst>
                <a:path w="306" h="279" extrusionOk="0">
                  <a:moveTo>
                    <a:pt x="155" y="0"/>
                  </a:moveTo>
                  <a:cubicBezTo>
                    <a:pt x="130" y="0"/>
                    <a:pt x="104" y="8"/>
                    <a:pt x="82" y="25"/>
                  </a:cubicBezTo>
                  <a:cubicBezTo>
                    <a:pt x="1" y="86"/>
                    <a:pt x="21" y="228"/>
                    <a:pt x="102" y="268"/>
                  </a:cubicBezTo>
                  <a:cubicBezTo>
                    <a:pt x="117" y="276"/>
                    <a:pt x="133" y="279"/>
                    <a:pt x="149" y="279"/>
                  </a:cubicBezTo>
                  <a:cubicBezTo>
                    <a:pt x="223" y="279"/>
                    <a:pt x="305" y="209"/>
                    <a:pt x="305" y="126"/>
                  </a:cubicBezTo>
                  <a:cubicBezTo>
                    <a:pt x="291" y="53"/>
                    <a:pt x="223" y="0"/>
                    <a:pt x="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3"/>
            <p:cNvSpPr/>
            <p:nvPr/>
          </p:nvSpPr>
          <p:spPr>
            <a:xfrm>
              <a:off x="4664892" y="2229409"/>
              <a:ext cx="8050" cy="6975"/>
            </a:xfrm>
            <a:custGeom>
              <a:avLst/>
              <a:gdLst/>
              <a:ahLst/>
              <a:cxnLst/>
              <a:rect l="l" t="t" r="r" b="b"/>
              <a:pathLst>
                <a:path w="322" h="279" extrusionOk="0">
                  <a:moveTo>
                    <a:pt x="175" y="0"/>
                  </a:moveTo>
                  <a:cubicBezTo>
                    <a:pt x="150" y="0"/>
                    <a:pt x="125" y="8"/>
                    <a:pt x="102" y="24"/>
                  </a:cubicBezTo>
                  <a:lnTo>
                    <a:pt x="82" y="24"/>
                  </a:lnTo>
                  <a:cubicBezTo>
                    <a:pt x="1" y="85"/>
                    <a:pt x="21" y="227"/>
                    <a:pt x="122" y="268"/>
                  </a:cubicBezTo>
                  <a:cubicBezTo>
                    <a:pt x="137" y="275"/>
                    <a:pt x="153" y="279"/>
                    <a:pt x="169" y="279"/>
                  </a:cubicBezTo>
                  <a:cubicBezTo>
                    <a:pt x="243" y="279"/>
                    <a:pt x="322" y="209"/>
                    <a:pt x="305" y="126"/>
                  </a:cubicBezTo>
                  <a:cubicBezTo>
                    <a:pt x="305" y="52"/>
                    <a:pt x="241" y="0"/>
                    <a:pt x="1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3"/>
            <p:cNvSpPr/>
            <p:nvPr/>
          </p:nvSpPr>
          <p:spPr>
            <a:xfrm>
              <a:off x="4776017" y="2274634"/>
              <a:ext cx="8050" cy="6925"/>
            </a:xfrm>
            <a:custGeom>
              <a:avLst/>
              <a:gdLst/>
              <a:ahLst/>
              <a:cxnLst/>
              <a:rect l="l" t="t" r="r" b="b"/>
              <a:pathLst>
                <a:path w="322" h="277" extrusionOk="0">
                  <a:moveTo>
                    <a:pt x="167" y="1"/>
                  </a:moveTo>
                  <a:cubicBezTo>
                    <a:pt x="144" y="1"/>
                    <a:pt x="122" y="7"/>
                    <a:pt x="102" y="22"/>
                  </a:cubicBezTo>
                  <a:lnTo>
                    <a:pt x="82" y="22"/>
                  </a:lnTo>
                  <a:cubicBezTo>
                    <a:pt x="1" y="83"/>
                    <a:pt x="21" y="225"/>
                    <a:pt x="123" y="265"/>
                  </a:cubicBezTo>
                  <a:cubicBezTo>
                    <a:pt x="137" y="273"/>
                    <a:pt x="153" y="276"/>
                    <a:pt x="169" y="276"/>
                  </a:cubicBezTo>
                  <a:cubicBezTo>
                    <a:pt x="243" y="276"/>
                    <a:pt x="322" y="207"/>
                    <a:pt x="305" y="123"/>
                  </a:cubicBezTo>
                  <a:cubicBezTo>
                    <a:pt x="305" y="62"/>
                    <a:pt x="236"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3"/>
            <p:cNvSpPr/>
            <p:nvPr/>
          </p:nvSpPr>
          <p:spPr>
            <a:xfrm>
              <a:off x="4369567" y="2590484"/>
              <a:ext cx="7625" cy="6700"/>
            </a:xfrm>
            <a:custGeom>
              <a:avLst/>
              <a:gdLst/>
              <a:ahLst/>
              <a:cxnLst/>
              <a:rect l="l" t="t" r="r" b="b"/>
              <a:pathLst>
                <a:path w="305" h="268" extrusionOk="0">
                  <a:moveTo>
                    <a:pt x="139" y="0"/>
                  </a:moveTo>
                  <a:cubicBezTo>
                    <a:pt x="119" y="0"/>
                    <a:pt x="99" y="4"/>
                    <a:pt x="82" y="13"/>
                  </a:cubicBezTo>
                  <a:lnTo>
                    <a:pt x="61" y="33"/>
                  </a:lnTo>
                  <a:cubicBezTo>
                    <a:pt x="0" y="74"/>
                    <a:pt x="21" y="216"/>
                    <a:pt x="102" y="257"/>
                  </a:cubicBezTo>
                  <a:cubicBezTo>
                    <a:pt x="117" y="264"/>
                    <a:pt x="133" y="267"/>
                    <a:pt x="149" y="267"/>
                  </a:cubicBezTo>
                  <a:cubicBezTo>
                    <a:pt x="223" y="267"/>
                    <a:pt x="305" y="198"/>
                    <a:pt x="305" y="115"/>
                  </a:cubicBezTo>
                  <a:cubicBezTo>
                    <a:pt x="289" y="51"/>
                    <a:pt x="211" y="0"/>
                    <a:pt x="1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3"/>
            <p:cNvSpPr/>
            <p:nvPr/>
          </p:nvSpPr>
          <p:spPr>
            <a:xfrm>
              <a:off x="4351292" y="2498334"/>
              <a:ext cx="8050" cy="7000"/>
            </a:xfrm>
            <a:custGeom>
              <a:avLst/>
              <a:gdLst/>
              <a:ahLst/>
              <a:cxnLst/>
              <a:rect l="l" t="t" r="r" b="b"/>
              <a:pathLst>
                <a:path w="322" h="280" extrusionOk="0">
                  <a:moveTo>
                    <a:pt x="175" y="1"/>
                  </a:moveTo>
                  <a:cubicBezTo>
                    <a:pt x="150" y="1"/>
                    <a:pt x="125" y="8"/>
                    <a:pt x="102" y="25"/>
                  </a:cubicBezTo>
                  <a:lnTo>
                    <a:pt x="82" y="25"/>
                  </a:lnTo>
                  <a:cubicBezTo>
                    <a:pt x="1" y="86"/>
                    <a:pt x="21" y="228"/>
                    <a:pt x="123" y="269"/>
                  </a:cubicBezTo>
                  <a:cubicBezTo>
                    <a:pt x="137" y="276"/>
                    <a:pt x="153" y="279"/>
                    <a:pt x="169" y="279"/>
                  </a:cubicBezTo>
                  <a:cubicBezTo>
                    <a:pt x="243" y="279"/>
                    <a:pt x="322" y="210"/>
                    <a:pt x="305" y="127"/>
                  </a:cubicBezTo>
                  <a:cubicBezTo>
                    <a:pt x="305" y="53"/>
                    <a:pt x="241" y="1"/>
                    <a:pt x="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3"/>
            <p:cNvSpPr/>
            <p:nvPr/>
          </p:nvSpPr>
          <p:spPr>
            <a:xfrm>
              <a:off x="4343692" y="2414909"/>
              <a:ext cx="7625" cy="6700"/>
            </a:xfrm>
            <a:custGeom>
              <a:avLst/>
              <a:gdLst/>
              <a:ahLst/>
              <a:cxnLst/>
              <a:rect l="l" t="t" r="r" b="b"/>
              <a:pathLst>
                <a:path w="305" h="268" extrusionOk="0">
                  <a:moveTo>
                    <a:pt x="140" y="0"/>
                  </a:moveTo>
                  <a:cubicBezTo>
                    <a:pt x="119" y="0"/>
                    <a:pt x="99" y="4"/>
                    <a:pt x="82" y="13"/>
                  </a:cubicBezTo>
                  <a:lnTo>
                    <a:pt x="82" y="33"/>
                  </a:lnTo>
                  <a:cubicBezTo>
                    <a:pt x="0" y="94"/>
                    <a:pt x="21" y="236"/>
                    <a:pt x="102" y="257"/>
                  </a:cubicBezTo>
                  <a:cubicBezTo>
                    <a:pt x="120" y="264"/>
                    <a:pt x="139" y="267"/>
                    <a:pt x="157" y="267"/>
                  </a:cubicBezTo>
                  <a:cubicBezTo>
                    <a:pt x="237" y="267"/>
                    <a:pt x="305" y="201"/>
                    <a:pt x="305" y="135"/>
                  </a:cubicBezTo>
                  <a:cubicBezTo>
                    <a:pt x="305" y="55"/>
                    <a:pt x="217" y="0"/>
                    <a:pt x="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3"/>
            <p:cNvSpPr/>
            <p:nvPr/>
          </p:nvSpPr>
          <p:spPr>
            <a:xfrm>
              <a:off x="4335567" y="2326309"/>
              <a:ext cx="8050" cy="7000"/>
            </a:xfrm>
            <a:custGeom>
              <a:avLst/>
              <a:gdLst/>
              <a:ahLst/>
              <a:cxnLst/>
              <a:rect l="l" t="t" r="r" b="b"/>
              <a:pathLst>
                <a:path w="322" h="280" extrusionOk="0">
                  <a:moveTo>
                    <a:pt x="175" y="1"/>
                  </a:moveTo>
                  <a:cubicBezTo>
                    <a:pt x="150" y="1"/>
                    <a:pt x="124" y="9"/>
                    <a:pt x="102" y="25"/>
                  </a:cubicBezTo>
                  <a:lnTo>
                    <a:pt x="82" y="25"/>
                  </a:lnTo>
                  <a:cubicBezTo>
                    <a:pt x="1" y="86"/>
                    <a:pt x="21" y="228"/>
                    <a:pt x="122" y="269"/>
                  </a:cubicBezTo>
                  <a:cubicBezTo>
                    <a:pt x="137" y="276"/>
                    <a:pt x="153" y="280"/>
                    <a:pt x="169" y="280"/>
                  </a:cubicBezTo>
                  <a:cubicBezTo>
                    <a:pt x="243" y="280"/>
                    <a:pt x="322" y="210"/>
                    <a:pt x="305" y="127"/>
                  </a:cubicBezTo>
                  <a:cubicBezTo>
                    <a:pt x="305" y="53"/>
                    <a:pt x="241" y="1"/>
                    <a:pt x="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3"/>
            <p:cNvSpPr/>
            <p:nvPr/>
          </p:nvSpPr>
          <p:spPr>
            <a:xfrm>
              <a:off x="4841992" y="2253034"/>
              <a:ext cx="8100" cy="7025"/>
            </a:xfrm>
            <a:custGeom>
              <a:avLst/>
              <a:gdLst/>
              <a:ahLst/>
              <a:cxnLst/>
              <a:rect l="l" t="t" r="r" b="b"/>
              <a:pathLst>
                <a:path w="324" h="281" extrusionOk="0">
                  <a:moveTo>
                    <a:pt x="158" y="0"/>
                  </a:moveTo>
                  <a:cubicBezTo>
                    <a:pt x="139" y="0"/>
                    <a:pt x="119" y="4"/>
                    <a:pt x="102" y="13"/>
                  </a:cubicBezTo>
                  <a:lnTo>
                    <a:pt x="82" y="33"/>
                  </a:lnTo>
                  <a:cubicBezTo>
                    <a:pt x="1" y="94"/>
                    <a:pt x="21" y="236"/>
                    <a:pt x="122" y="277"/>
                  </a:cubicBezTo>
                  <a:cubicBezTo>
                    <a:pt x="131" y="279"/>
                    <a:pt x="140" y="280"/>
                    <a:pt x="149" y="280"/>
                  </a:cubicBezTo>
                  <a:cubicBezTo>
                    <a:pt x="228" y="280"/>
                    <a:pt x="323" y="208"/>
                    <a:pt x="305" y="135"/>
                  </a:cubicBezTo>
                  <a:cubicBezTo>
                    <a:pt x="305" y="55"/>
                    <a:pt x="230" y="0"/>
                    <a:pt x="1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3"/>
            <p:cNvSpPr/>
            <p:nvPr/>
          </p:nvSpPr>
          <p:spPr>
            <a:xfrm>
              <a:off x="4737467" y="2609759"/>
              <a:ext cx="8075" cy="7025"/>
            </a:xfrm>
            <a:custGeom>
              <a:avLst/>
              <a:gdLst/>
              <a:ahLst/>
              <a:cxnLst/>
              <a:rect l="l" t="t" r="r" b="b"/>
              <a:pathLst>
                <a:path w="323" h="281" extrusionOk="0">
                  <a:moveTo>
                    <a:pt x="158" y="1"/>
                  </a:moveTo>
                  <a:cubicBezTo>
                    <a:pt x="138" y="1"/>
                    <a:pt x="119" y="5"/>
                    <a:pt x="102" y="13"/>
                  </a:cubicBezTo>
                  <a:lnTo>
                    <a:pt x="81" y="34"/>
                  </a:lnTo>
                  <a:cubicBezTo>
                    <a:pt x="0" y="95"/>
                    <a:pt x="21" y="237"/>
                    <a:pt x="122" y="277"/>
                  </a:cubicBezTo>
                  <a:cubicBezTo>
                    <a:pt x="131" y="279"/>
                    <a:pt x="140" y="280"/>
                    <a:pt x="149" y="280"/>
                  </a:cubicBezTo>
                  <a:cubicBezTo>
                    <a:pt x="227" y="280"/>
                    <a:pt x="323" y="208"/>
                    <a:pt x="305" y="135"/>
                  </a:cubicBezTo>
                  <a:cubicBezTo>
                    <a:pt x="305" y="55"/>
                    <a:pt x="229" y="1"/>
                    <a:pt x="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3"/>
            <p:cNvSpPr/>
            <p:nvPr/>
          </p:nvSpPr>
          <p:spPr>
            <a:xfrm>
              <a:off x="4749642" y="2697259"/>
              <a:ext cx="7625" cy="7000"/>
            </a:xfrm>
            <a:custGeom>
              <a:avLst/>
              <a:gdLst/>
              <a:ahLst/>
              <a:cxnLst/>
              <a:rect l="l" t="t" r="r" b="b"/>
              <a:pathLst>
                <a:path w="305" h="280" extrusionOk="0">
                  <a:moveTo>
                    <a:pt x="155" y="1"/>
                  </a:moveTo>
                  <a:cubicBezTo>
                    <a:pt x="129" y="1"/>
                    <a:pt x="104" y="8"/>
                    <a:pt x="82" y="25"/>
                  </a:cubicBezTo>
                  <a:cubicBezTo>
                    <a:pt x="0" y="86"/>
                    <a:pt x="21" y="228"/>
                    <a:pt x="102" y="268"/>
                  </a:cubicBezTo>
                  <a:cubicBezTo>
                    <a:pt x="120" y="276"/>
                    <a:pt x="138" y="279"/>
                    <a:pt x="156" y="279"/>
                  </a:cubicBezTo>
                  <a:cubicBezTo>
                    <a:pt x="237" y="279"/>
                    <a:pt x="305" y="209"/>
                    <a:pt x="305" y="126"/>
                  </a:cubicBezTo>
                  <a:cubicBezTo>
                    <a:pt x="290" y="53"/>
                    <a:pt x="222"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3"/>
            <p:cNvSpPr/>
            <p:nvPr/>
          </p:nvSpPr>
          <p:spPr>
            <a:xfrm>
              <a:off x="4302067" y="2165709"/>
              <a:ext cx="502900" cy="54050"/>
            </a:xfrm>
            <a:custGeom>
              <a:avLst/>
              <a:gdLst/>
              <a:ahLst/>
              <a:cxnLst/>
              <a:rect l="l" t="t" r="r" b="b"/>
              <a:pathLst>
                <a:path w="20116" h="2162" extrusionOk="0">
                  <a:moveTo>
                    <a:pt x="19971" y="0"/>
                  </a:moveTo>
                  <a:cubicBezTo>
                    <a:pt x="19216" y="0"/>
                    <a:pt x="15148" y="1107"/>
                    <a:pt x="10089" y="1273"/>
                  </a:cubicBezTo>
                  <a:cubicBezTo>
                    <a:pt x="9586" y="1292"/>
                    <a:pt x="9092" y="1300"/>
                    <a:pt x="8610" y="1300"/>
                  </a:cubicBezTo>
                  <a:cubicBezTo>
                    <a:pt x="4411" y="1300"/>
                    <a:pt x="1087" y="676"/>
                    <a:pt x="234" y="676"/>
                  </a:cubicBezTo>
                  <a:cubicBezTo>
                    <a:pt x="102" y="676"/>
                    <a:pt x="29" y="691"/>
                    <a:pt x="21" y="725"/>
                  </a:cubicBezTo>
                  <a:cubicBezTo>
                    <a:pt x="1" y="827"/>
                    <a:pt x="1077" y="1212"/>
                    <a:pt x="2883" y="1578"/>
                  </a:cubicBezTo>
                  <a:cubicBezTo>
                    <a:pt x="3797" y="1761"/>
                    <a:pt x="4893" y="1923"/>
                    <a:pt x="6110" y="2045"/>
                  </a:cubicBezTo>
                  <a:cubicBezTo>
                    <a:pt x="7029" y="2120"/>
                    <a:pt x="8003" y="2162"/>
                    <a:pt x="9025" y="2162"/>
                  </a:cubicBezTo>
                  <a:cubicBezTo>
                    <a:pt x="9380" y="2162"/>
                    <a:pt x="9742" y="2157"/>
                    <a:pt x="10109" y="2146"/>
                  </a:cubicBezTo>
                  <a:cubicBezTo>
                    <a:pt x="11530" y="2085"/>
                    <a:pt x="12870" y="1943"/>
                    <a:pt x="14087" y="1761"/>
                  </a:cubicBezTo>
                  <a:cubicBezTo>
                    <a:pt x="15305" y="1578"/>
                    <a:pt x="16381" y="1355"/>
                    <a:pt x="17274" y="1091"/>
                  </a:cubicBezTo>
                  <a:cubicBezTo>
                    <a:pt x="19081" y="624"/>
                    <a:pt x="20116" y="137"/>
                    <a:pt x="20096" y="35"/>
                  </a:cubicBezTo>
                  <a:cubicBezTo>
                    <a:pt x="20088" y="11"/>
                    <a:pt x="20046" y="0"/>
                    <a:pt x="199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3"/>
            <p:cNvSpPr/>
            <p:nvPr/>
          </p:nvSpPr>
          <p:spPr>
            <a:xfrm>
              <a:off x="4347242" y="2183834"/>
              <a:ext cx="137550" cy="548650"/>
            </a:xfrm>
            <a:custGeom>
              <a:avLst/>
              <a:gdLst/>
              <a:ahLst/>
              <a:cxnLst/>
              <a:rect l="l" t="t" r="r" b="b"/>
              <a:pathLst>
                <a:path w="5502" h="21946" extrusionOk="0">
                  <a:moveTo>
                    <a:pt x="0" y="0"/>
                  </a:moveTo>
                  <a:cubicBezTo>
                    <a:pt x="0" y="0"/>
                    <a:pt x="0" y="82"/>
                    <a:pt x="0" y="244"/>
                  </a:cubicBezTo>
                  <a:cubicBezTo>
                    <a:pt x="0" y="406"/>
                    <a:pt x="0" y="630"/>
                    <a:pt x="0" y="914"/>
                  </a:cubicBezTo>
                  <a:cubicBezTo>
                    <a:pt x="21" y="1502"/>
                    <a:pt x="82" y="2335"/>
                    <a:pt x="163" y="3370"/>
                  </a:cubicBezTo>
                  <a:cubicBezTo>
                    <a:pt x="325" y="5460"/>
                    <a:pt x="650" y="8322"/>
                    <a:pt x="1279" y="11448"/>
                  </a:cubicBezTo>
                  <a:cubicBezTo>
                    <a:pt x="1584" y="13011"/>
                    <a:pt x="1929" y="14493"/>
                    <a:pt x="2294" y="15832"/>
                  </a:cubicBezTo>
                  <a:cubicBezTo>
                    <a:pt x="2477" y="16502"/>
                    <a:pt x="2639" y="17132"/>
                    <a:pt x="2822" y="17720"/>
                  </a:cubicBezTo>
                  <a:cubicBezTo>
                    <a:pt x="2984" y="18309"/>
                    <a:pt x="3167" y="18857"/>
                    <a:pt x="3390" y="19324"/>
                  </a:cubicBezTo>
                  <a:cubicBezTo>
                    <a:pt x="3816" y="20298"/>
                    <a:pt x="4405" y="20947"/>
                    <a:pt x="4811" y="21353"/>
                  </a:cubicBezTo>
                  <a:cubicBezTo>
                    <a:pt x="5014" y="21556"/>
                    <a:pt x="5197" y="21698"/>
                    <a:pt x="5298" y="21800"/>
                  </a:cubicBezTo>
                  <a:cubicBezTo>
                    <a:pt x="5404" y="21888"/>
                    <a:pt x="5464" y="21946"/>
                    <a:pt x="5478" y="21946"/>
                  </a:cubicBezTo>
                  <a:cubicBezTo>
                    <a:pt x="5480" y="21946"/>
                    <a:pt x="5481" y="21945"/>
                    <a:pt x="5481" y="21942"/>
                  </a:cubicBezTo>
                  <a:cubicBezTo>
                    <a:pt x="5501" y="21942"/>
                    <a:pt x="5440" y="21881"/>
                    <a:pt x="5339" y="21780"/>
                  </a:cubicBezTo>
                  <a:cubicBezTo>
                    <a:pt x="5217" y="21678"/>
                    <a:pt x="5055" y="21516"/>
                    <a:pt x="4872" y="21293"/>
                  </a:cubicBezTo>
                  <a:cubicBezTo>
                    <a:pt x="4466" y="20887"/>
                    <a:pt x="3918" y="20237"/>
                    <a:pt x="3492" y="19283"/>
                  </a:cubicBezTo>
                  <a:cubicBezTo>
                    <a:pt x="3289" y="18816"/>
                    <a:pt x="3126" y="18268"/>
                    <a:pt x="2964" y="17680"/>
                  </a:cubicBezTo>
                  <a:cubicBezTo>
                    <a:pt x="2781" y="17091"/>
                    <a:pt x="2619" y="16441"/>
                    <a:pt x="2436" y="15792"/>
                  </a:cubicBezTo>
                  <a:cubicBezTo>
                    <a:pt x="2091" y="14452"/>
                    <a:pt x="1766" y="12971"/>
                    <a:pt x="1442" y="11428"/>
                  </a:cubicBezTo>
                  <a:cubicBezTo>
                    <a:pt x="833" y="8302"/>
                    <a:pt x="488" y="5440"/>
                    <a:pt x="285" y="3370"/>
                  </a:cubicBezTo>
                  <a:cubicBezTo>
                    <a:pt x="183" y="2335"/>
                    <a:pt x="122" y="1482"/>
                    <a:pt x="82" y="914"/>
                  </a:cubicBezTo>
                  <a:cubicBezTo>
                    <a:pt x="61" y="630"/>
                    <a:pt x="41" y="406"/>
                    <a:pt x="21" y="244"/>
                  </a:cubicBezTo>
                  <a:cubicBezTo>
                    <a:pt x="21" y="82"/>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3"/>
            <p:cNvSpPr/>
            <p:nvPr/>
          </p:nvSpPr>
          <p:spPr>
            <a:xfrm>
              <a:off x="4680117" y="2463434"/>
              <a:ext cx="38600" cy="300925"/>
            </a:xfrm>
            <a:custGeom>
              <a:avLst/>
              <a:gdLst/>
              <a:ahLst/>
              <a:cxnLst/>
              <a:rect l="l" t="t" r="r" b="b"/>
              <a:pathLst>
                <a:path w="1544" h="12037" extrusionOk="0">
                  <a:moveTo>
                    <a:pt x="42" y="0"/>
                  </a:moveTo>
                  <a:cubicBezTo>
                    <a:pt x="42" y="0"/>
                    <a:pt x="41" y="0"/>
                    <a:pt x="41" y="0"/>
                  </a:cubicBezTo>
                  <a:cubicBezTo>
                    <a:pt x="1" y="0"/>
                    <a:pt x="285" y="2700"/>
                    <a:pt x="691" y="6029"/>
                  </a:cubicBezTo>
                  <a:cubicBezTo>
                    <a:pt x="1095" y="9345"/>
                    <a:pt x="1459" y="12037"/>
                    <a:pt x="1502" y="12037"/>
                  </a:cubicBezTo>
                  <a:cubicBezTo>
                    <a:pt x="1502" y="12037"/>
                    <a:pt x="1503" y="12037"/>
                    <a:pt x="1503" y="12037"/>
                  </a:cubicBezTo>
                  <a:cubicBezTo>
                    <a:pt x="1543" y="12037"/>
                    <a:pt x="1259" y="9337"/>
                    <a:pt x="873" y="6008"/>
                  </a:cubicBezTo>
                  <a:cubicBezTo>
                    <a:pt x="469" y="2692"/>
                    <a:pt x="105" y="0"/>
                    <a:pt x="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3"/>
            <p:cNvSpPr/>
            <p:nvPr/>
          </p:nvSpPr>
          <p:spPr>
            <a:xfrm>
              <a:off x="4553767" y="2083359"/>
              <a:ext cx="84250" cy="189300"/>
            </a:xfrm>
            <a:custGeom>
              <a:avLst/>
              <a:gdLst/>
              <a:ahLst/>
              <a:cxnLst/>
              <a:rect l="l" t="t" r="r" b="b"/>
              <a:pathLst>
                <a:path w="3370" h="7572" extrusionOk="0">
                  <a:moveTo>
                    <a:pt x="21" y="0"/>
                  </a:moveTo>
                  <a:cubicBezTo>
                    <a:pt x="1" y="21"/>
                    <a:pt x="61" y="122"/>
                    <a:pt x="204" y="285"/>
                  </a:cubicBezTo>
                  <a:cubicBezTo>
                    <a:pt x="325" y="467"/>
                    <a:pt x="528" y="731"/>
                    <a:pt x="772" y="1036"/>
                  </a:cubicBezTo>
                  <a:cubicBezTo>
                    <a:pt x="1259" y="1645"/>
                    <a:pt x="1929" y="2497"/>
                    <a:pt x="2700" y="3431"/>
                  </a:cubicBezTo>
                  <a:cubicBezTo>
                    <a:pt x="2781" y="3532"/>
                    <a:pt x="2883" y="3654"/>
                    <a:pt x="2964" y="3776"/>
                  </a:cubicBezTo>
                  <a:cubicBezTo>
                    <a:pt x="2984" y="3796"/>
                    <a:pt x="3025" y="3816"/>
                    <a:pt x="3025" y="3837"/>
                  </a:cubicBezTo>
                  <a:cubicBezTo>
                    <a:pt x="3025" y="3857"/>
                    <a:pt x="3045" y="3857"/>
                    <a:pt x="3045" y="3877"/>
                  </a:cubicBezTo>
                  <a:lnTo>
                    <a:pt x="3045" y="3918"/>
                  </a:lnTo>
                  <a:cubicBezTo>
                    <a:pt x="3065" y="3979"/>
                    <a:pt x="3065" y="4060"/>
                    <a:pt x="3086" y="4121"/>
                  </a:cubicBezTo>
                  <a:cubicBezTo>
                    <a:pt x="3106" y="4405"/>
                    <a:pt x="3126" y="4669"/>
                    <a:pt x="3147" y="4933"/>
                  </a:cubicBezTo>
                  <a:cubicBezTo>
                    <a:pt x="3187" y="5440"/>
                    <a:pt x="3208" y="5907"/>
                    <a:pt x="3228" y="6313"/>
                  </a:cubicBezTo>
                  <a:cubicBezTo>
                    <a:pt x="3268" y="7084"/>
                    <a:pt x="3309" y="7571"/>
                    <a:pt x="3329" y="7571"/>
                  </a:cubicBezTo>
                  <a:cubicBezTo>
                    <a:pt x="3350" y="7571"/>
                    <a:pt x="3350" y="7450"/>
                    <a:pt x="3370" y="7226"/>
                  </a:cubicBezTo>
                  <a:cubicBezTo>
                    <a:pt x="3370" y="7003"/>
                    <a:pt x="3370" y="6699"/>
                    <a:pt x="3350" y="6293"/>
                  </a:cubicBezTo>
                  <a:cubicBezTo>
                    <a:pt x="3350" y="5907"/>
                    <a:pt x="3329" y="5440"/>
                    <a:pt x="3309" y="4912"/>
                  </a:cubicBezTo>
                  <a:cubicBezTo>
                    <a:pt x="3289" y="4669"/>
                    <a:pt x="3289" y="4385"/>
                    <a:pt x="3248" y="4101"/>
                  </a:cubicBezTo>
                  <a:cubicBezTo>
                    <a:pt x="3248" y="4040"/>
                    <a:pt x="3228" y="3958"/>
                    <a:pt x="3228" y="3877"/>
                  </a:cubicBezTo>
                  <a:lnTo>
                    <a:pt x="3208" y="3837"/>
                  </a:lnTo>
                  <a:cubicBezTo>
                    <a:pt x="3208" y="3796"/>
                    <a:pt x="3187" y="3776"/>
                    <a:pt x="3187" y="3755"/>
                  </a:cubicBezTo>
                  <a:cubicBezTo>
                    <a:pt x="3167" y="3715"/>
                    <a:pt x="3167" y="3715"/>
                    <a:pt x="3147" y="3695"/>
                  </a:cubicBezTo>
                  <a:lnTo>
                    <a:pt x="3106" y="3654"/>
                  </a:lnTo>
                  <a:cubicBezTo>
                    <a:pt x="3025" y="3553"/>
                    <a:pt x="2923" y="3431"/>
                    <a:pt x="2822" y="3309"/>
                  </a:cubicBezTo>
                  <a:cubicBezTo>
                    <a:pt x="2071" y="2396"/>
                    <a:pt x="1381" y="1543"/>
                    <a:pt x="873" y="954"/>
                  </a:cubicBezTo>
                  <a:cubicBezTo>
                    <a:pt x="609" y="650"/>
                    <a:pt x="406" y="406"/>
                    <a:pt x="264" y="244"/>
                  </a:cubicBezTo>
                  <a:cubicBezTo>
                    <a:pt x="102" y="82"/>
                    <a:pt x="21" y="0"/>
                    <a:pt x="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3"/>
            <p:cNvSpPr/>
            <p:nvPr/>
          </p:nvSpPr>
          <p:spPr>
            <a:xfrm>
              <a:off x="4415242" y="2590809"/>
              <a:ext cx="273525" cy="16525"/>
            </a:xfrm>
            <a:custGeom>
              <a:avLst/>
              <a:gdLst/>
              <a:ahLst/>
              <a:cxnLst/>
              <a:rect l="l" t="t" r="r" b="b"/>
              <a:pathLst>
                <a:path w="10941" h="661" extrusionOk="0">
                  <a:moveTo>
                    <a:pt x="10941" y="0"/>
                  </a:moveTo>
                  <a:cubicBezTo>
                    <a:pt x="10941" y="0"/>
                    <a:pt x="10799" y="0"/>
                    <a:pt x="10514" y="20"/>
                  </a:cubicBezTo>
                  <a:cubicBezTo>
                    <a:pt x="10210" y="61"/>
                    <a:pt x="9804" y="81"/>
                    <a:pt x="9337" y="122"/>
                  </a:cubicBezTo>
                  <a:cubicBezTo>
                    <a:pt x="8363" y="223"/>
                    <a:pt x="6983" y="325"/>
                    <a:pt x="5481" y="406"/>
                  </a:cubicBezTo>
                  <a:cubicBezTo>
                    <a:pt x="3958" y="487"/>
                    <a:pt x="2598" y="507"/>
                    <a:pt x="1604" y="528"/>
                  </a:cubicBezTo>
                  <a:lnTo>
                    <a:pt x="427" y="528"/>
                  </a:lnTo>
                  <a:cubicBezTo>
                    <a:pt x="142" y="548"/>
                    <a:pt x="0" y="548"/>
                    <a:pt x="0" y="568"/>
                  </a:cubicBezTo>
                  <a:cubicBezTo>
                    <a:pt x="0" y="568"/>
                    <a:pt x="142" y="589"/>
                    <a:pt x="427" y="609"/>
                  </a:cubicBezTo>
                  <a:cubicBezTo>
                    <a:pt x="690" y="629"/>
                    <a:pt x="1096" y="629"/>
                    <a:pt x="1604" y="650"/>
                  </a:cubicBezTo>
                  <a:cubicBezTo>
                    <a:pt x="1935" y="656"/>
                    <a:pt x="2310" y="661"/>
                    <a:pt x="2717" y="661"/>
                  </a:cubicBezTo>
                  <a:cubicBezTo>
                    <a:pt x="3532" y="661"/>
                    <a:pt x="4479" y="643"/>
                    <a:pt x="5481" y="589"/>
                  </a:cubicBezTo>
                  <a:cubicBezTo>
                    <a:pt x="7003" y="507"/>
                    <a:pt x="8363" y="386"/>
                    <a:pt x="9357" y="244"/>
                  </a:cubicBezTo>
                  <a:cubicBezTo>
                    <a:pt x="9845" y="183"/>
                    <a:pt x="10251" y="142"/>
                    <a:pt x="10514" y="81"/>
                  </a:cubicBezTo>
                  <a:cubicBezTo>
                    <a:pt x="10799" y="41"/>
                    <a:pt x="10941" y="20"/>
                    <a:pt x="10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3"/>
            <p:cNvSpPr/>
            <p:nvPr/>
          </p:nvSpPr>
          <p:spPr>
            <a:xfrm>
              <a:off x="4713617" y="2263959"/>
              <a:ext cx="171525" cy="53025"/>
            </a:xfrm>
            <a:custGeom>
              <a:avLst/>
              <a:gdLst/>
              <a:ahLst/>
              <a:cxnLst/>
              <a:rect l="l" t="t" r="r" b="b"/>
              <a:pathLst>
                <a:path w="6861" h="2121" extrusionOk="0">
                  <a:moveTo>
                    <a:pt x="6855" y="1"/>
                  </a:moveTo>
                  <a:cubicBezTo>
                    <a:pt x="6805" y="1"/>
                    <a:pt x="6465" y="178"/>
                    <a:pt x="5887" y="429"/>
                  </a:cubicBezTo>
                  <a:cubicBezTo>
                    <a:pt x="5298" y="692"/>
                    <a:pt x="4466" y="1017"/>
                    <a:pt x="3512" y="1301"/>
                  </a:cubicBezTo>
                  <a:cubicBezTo>
                    <a:pt x="2558" y="1586"/>
                    <a:pt x="1685" y="1768"/>
                    <a:pt x="1035" y="1890"/>
                  </a:cubicBezTo>
                  <a:cubicBezTo>
                    <a:pt x="406" y="2032"/>
                    <a:pt x="0" y="2093"/>
                    <a:pt x="0" y="2113"/>
                  </a:cubicBezTo>
                  <a:cubicBezTo>
                    <a:pt x="5" y="2118"/>
                    <a:pt x="28" y="2120"/>
                    <a:pt x="68" y="2120"/>
                  </a:cubicBezTo>
                  <a:cubicBezTo>
                    <a:pt x="207" y="2120"/>
                    <a:pt x="552" y="2091"/>
                    <a:pt x="1056" y="2012"/>
                  </a:cubicBezTo>
                  <a:cubicBezTo>
                    <a:pt x="1705" y="1931"/>
                    <a:pt x="2598" y="1748"/>
                    <a:pt x="3552" y="1464"/>
                  </a:cubicBezTo>
                  <a:cubicBezTo>
                    <a:pt x="4527" y="1180"/>
                    <a:pt x="5359" y="835"/>
                    <a:pt x="5947" y="550"/>
                  </a:cubicBezTo>
                  <a:cubicBezTo>
                    <a:pt x="6252" y="408"/>
                    <a:pt x="6475" y="266"/>
                    <a:pt x="6638" y="165"/>
                  </a:cubicBezTo>
                  <a:cubicBezTo>
                    <a:pt x="6780" y="84"/>
                    <a:pt x="6861" y="23"/>
                    <a:pt x="6861" y="2"/>
                  </a:cubicBezTo>
                  <a:cubicBezTo>
                    <a:pt x="6860" y="1"/>
                    <a:pt x="6858"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3"/>
            <p:cNvSpPr/>
            <p:nvPr/>
          </p:nvSpPr>
          <p:spPr>
            <a:xfrm>
              <a:off x="4554267" y="2267559"/>
              <a:ext cx="197925" cy="198425"/>
            </a:xfrm>
            <a:custGeom>
              <a:avLst/>
              <a:gdLst/>
              <a:ahLst/>
              <a:cxnLst/>
              <a:rect l="l" t="t" r="r" b="b"/>
              <a:pathLst>
                <a:path w="7917" h="7937" extrusionOk="0">
                  <a:moveTo>
                    <a:pt x="3959" y="0"/>
                  </a:moveTo>
                  <a:cubicBezTo>
                    <a:pt x="1767" y="0"/>
                    <a:pt x="1" y="1787"/>
                    <a:pt x="1" y="3979"/>
                  </a:cubicBezTo>
                  <a:cubicBezTo>
                    <a:pt x="1" y="6171"/>
                    <a:pt x="1767" y="7937"/>
                    <a:pt x="3959" y="7937"/>
                  </a:cubicBezTo>
                  <a:cubicBezTo>
                    <a:pt x="6151" y="7937"/>
                    <a:pt x="7917" y="6171"/>
                    <a:pt x="7917" y="3979"/>
                  </a:cubicBezTo>
                  <a:cubicBezTo>
                    <a:pt x="7917" y="1787"/>
                    <a:pt x="6151" y="0"/>
                    <a:pt x="3959"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3"/>
            <p:cNvSpPr/>
            <p:nvPr/>
          </p:nvSpPr>
          <p:spPr>
            <a:xfrm>
              <a:off x="4581167" y="2294459"/>
              <a:ext cx="144150" cy="144650"/>
            </a:xfrm>
            <a:custGeom>
              <a:avLst/>
              <a:gdLst/>
              <a:ahLst/>
              <a:cxnLst/>
              <a:rect l="l" t="t" r="r" b="b"/>
              <a:pathLst>
                <a:path w="5766" h="5786" extrusionOk="0">
                  <a:moveTo>
                    <a:pt x="2883" y="0"/>
                  </a:moveTo>
                  <a:cubicBezTo>
                    <a:pt x="1279" y="0"/>
                    <a:pt x="1" y="1299"/>
                    <a:pt x="1" y="2903"/>
                  </a:cubicBezTo>
                  <a:cubicBezTo>
                    <a:pt x="1" y="4486"/>
                    <a:pt x="1279" y="5785"/>
                    <a:pt x="2883" y="5785"/>
                  </a:cubicBezTo>
                  <a:cubicBezTo>
                    <a:pt x="4466" y="5785"/>
                    <a:pt x="5765" y="4486"/>
                    <a:pt x="5765" y="2903"/>
                  </a:cubicBezTo>
                  <a:cubicBezTo>
                    <a:pt x="5765" y="1299"/>
                    <a:pt x="4466" y="0"/>
                    <a:pt x="28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3"/>
            <p:cNvSpPr/>
            <p:nvPr/>
          </p:nvSpPr>
          <p:spPr>
            <a:xfrm>
              <a:off x="4274167" y="2073559"/>
              <a:ext cx="597275" cy="110925"/>
            </a:xfrm>
            <a:custGeom>
              <a:avLst/>
              <a:gdLst/>
              <a:ahLst/>
              <a:cxnLst/>
              <a:rect l="l" t="t" r="r" b="b"/>
              <a:pathLst>
                <a:path w="23891" h="4437" extrusionOk="0">
                  <a:moveTo>
                    <a:pt x="16033" y="1"/>
                  </a:moveTo>
                  <a:cubicBezTo>
                    <a:pt x="7082" y="1"/>
                    <a:pt x="1" y="3863"/>
                    <a:pt x="1" y="3863"/>
                  </a:cubicBezTo>
                  <a:cubicBezTo>
                    <a:pt x="3394" y="4270"/>
                    <a:pt x="6344" y="4436"/>
                    <a:pt x="8899" y="4436"/>
                  </a:cubicBezTo>
                  <a:cubicBezTo>
                    <a:pt x="20374" y="4436"/>
                    <a:pt x="23891" y="1083"/>
                    <a:pt x="23891" y="1083"/>
                  </a:cubicBezTo>
                  <a:cubicBezTo>
                    <a:pt x="21201" y="305"/>
                    <a:pt x="18544" y="1"/>
                    <a:pt x="16033" y="1"/>
                  </a:cubicBez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3"/>
            <p:cNvSpPr/>
            <p:nvPr/>
          </p:nvSpPr>
          <p:spPr>
            <a:xfrm>
              <a:off x="4739492" y="4121134"/>
              <a:ext cx="8050" cy="7000"/>
            </a:xfrm>
            <a:custGeom>
              <a:avLst/>
              <a:gdLst/>
              <a:ahLst/>
              <a:cxnLst/>
              <a:rect l="l" t="t" r="r" b="b"/>
              <a:pathLst>
                <a:path w="322" h="280" extrusionOk="0">
                  <a:moveTo>
                    <a:pt x="175" y="1"/>
                  </a:moveTo>
                  <a:cubicBezTo>
                    <a:pt x="150" y="1"/>
                    <a:pt x="124" y="8"/>
                    <a:pt x="102" y="25"/>
                  </a:cubicBezTo>
                  <a:lnTo>
                    <a:pt x="82" y="25"/>
                  </a:lnTo>
                  <a:cubicBezTo>
                    <a:pt x="0" y="86"/>
                    <a:pt x="21" y="228"/>
                    <a:pt x="122" y="268"/>
                  </a:cubicBezTo>
                  <a:cubicBezTo>
                    <a:pt x="137" y="276"/>
                    <a:pt x="153" y="279"/>
                    <a:pt x="169" y="279"/>
                  </a:cubicBezTo>
                  <a:cubicBezTo>
                    <a:pt x="243" y="279"/>
                    <a:pt x="322" y="210"/>
                    <a:pt x="305" y="126"/>
                  </a:cubicBezTo>
                  <a:cubicBezTo>
                    <a:pt x="305" y="53"/>
                    <a:pt x="241" y="1"/>
                    <a:pt x="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3"/>
            <p:cNvSpPr/>
            <p:nvPr/>
          </p:nvSpPr>
          <p:spPr>
            <a:xfrm>
              <a:off x="4612642" y="2840959"/>
              <a:ext cx="306000" cy="929600"/>
            </a:xfrm>
            <a:custGeom>
              <a:avLst/>
              <a:gdLst/>
              <a:ahLst/>
              <a:cxnLst/>
              <a:rect l="l" t="t" r="r" b="b"/>
              <a:pathLst>
                <a:path w="12240" h="37184" extrusionOk="0">
                  <a:moveTo>
                    <a:pt x="7429" y="1"/>
                  </a:moveTo>
                  <a:cubicBezTo>
                    <a:pt x="2639" y="1"/>
                    <a:pt x="0" y="2721"/>
                    <a:pt x="122" y="7775"/>
                  </a:cubicBezTo>
                  <a:cubicBezTo>
                    <a:pt x="325" y="16036"/>
                    <a:pt x="1177" y="24297"/>
                    <a:pt x="3288" y="32294"/>
                  </a:cubicBezTo>
                  <a:cubicBezTo>
                    <a:pt x="3633" y="33654"/>
                    <a:pt x="4060" y="35095"/>
                    <a:pt x="5054" y="36110"/>
                  </a:cubicBezTo>
                  <a:cubicBezTo>
                    <a:pt x="5677" y="36758"/>
                    <a:pt x="6605" y="37183"/>
                    <a:pt x="7491" y="37183"/>
                  </a:cubicBezTo>
                  <a:cubicBezTo>
                    <a:pt x="7992" y="37183"/>
                    <a:pt x="8480" y="37047"/>
                    <a:pt x="8890" y="36739"/>
                  </a:cubicBezTo>
                  <a:cubicBezTo>
                    <a:pt x="9865" y="36029"/>
                    <a:pt x="10088" y="34669"/>
                    <a:pt x="10230" y="33471"/>
                  </a:cubicBezTo>
                  <a:cubicBezTo>
                    <a:pt x="11286" y="24094"/>
                    <a:pt x="11854" y="16239"/>
                    <a:pt x="11976" y="6800"/>
                  </a:cubicBezTo>
                  <a:cubicBezTo>
                    <a:pt x="11976" y="6800"/>
                    <a:pt x="12240" y="1"/>
                    <a:pt x="7429" y="1"/>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3"/>
            <p:cNvSpPr/>
            <p:nvPr/>
          </p:nvSpPr>
          <p:spPr>
            <a:xfrm>
              <a:off x="4615667" y="2846084"/>
              <a:ext cx="185250" cy="696700"/>
            </a:xfrm>
            <a:custGeom>
              <a:avLst/>
              <a:gdLst/>
              <a:ahLst/>
              <a:cxnLst/>
              <a:rect l="l" t="t" r="r" b="b"/>
              <a:pathLst>
                <a:path w="7410" h="27868" extrusionOk="0">
                  <a:moveTo>
                    <a:pt x="4616" y="1"/>
                  </a:moveTo>
                  <a:cubicBezTo>
                    <a:pt x="4132" y="1"/>
                    <a:pt x="3661" y="173"/>
                    <a:pt x="3350" y="547"/>
                  </a:cubicBezTo>
                  <a:cubicBezTo>
                    <a:pt x="3350" y="547"/>
                    <a:pt x="529" y="9539"/>
                    <a:pt x="305" y="12604"/>
                  </a:cubicBezTo>
                  <a:cubicBezTo>
                    <a:pt x="1" y="16825"/>
                    <a:pt x="2173" y="27867"/>
                    <a:pt x="2173" y="27867"/>
                  </a:cubicBezTo>
                  <a:cubicBezTo>
                    <a:pt x="4405" y="26081"/>
                    <a:pt x="5035" y="23158"/>
                    <a:pt x="5177" y="20296"/>
                  </a:cubicBezTo>
                  <a:cubicBezTo>
                    <a:pt x="5319" y="17414"/>
                    <a:pt x="4933" y="14511"/>
                    <a:pt x="5441" y="11690"/>
                  </a:cubicBezTo>
                  <a:cubicBezTo>
                    <a:pt x="5948" y="8747"/>
                    <a:pt x="7409" y="5905"/>
                    <a:pt x="7064" y="2942"/>
                  </a:cubicBezTo>
                  <a:cubicBezTo>
                    <a:pt x="6963" y="2008"/>
                    <a:pt x="6638" y="1054"/>
                    <a:pt x="5907" y="445"/>
                  </a:cubicBezTo>
                  <a:cubicBezTo>
                    <a:pt x="5551" y="158"/>
                    <a:pt x="5077" y="1"/>
                    <a:pt x="4616" y="1"/>
                  </a:cubicBez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3"/>
            <p:cNvSpPr/>
            <p:nvPr/>
          </p:nvSpPr>
          <p:spPr>
            <a:xfrm>
              <a:off x="4715642" y="3138334"/>
              <a:ext cx="81725" cy="632275"/>
            </a:xfrm>
            <a:custGeom>
              <a:avLst/>
              <a:gdLst/>
              <a:ahLst/>
              <a:cxnLst/>
              <a:rect l="l" t="t" r="r" b="b"/>
              <a:pathLst>
                <a:path w="3269" h="25291" extrusionOk="0">
                  <a:moveTo>
                    <a:pt x="0" y="0"/>
                  </a:moveTo>
                  <a:cubicBezTo>
                    <a:pt x="0" y="0"/>
                    <a:pt x="0" y="81"/>
                    <a:pt x="0" y="244"/>
                  </a:cubicBezTo>
                  <a:cubicBezTo>
                    <a:pt x="21" y="447"/>
                    <a:pt x="41" y="690"/>
                    <a:pt x="41" y="995"/>
                  </a:cubicBezTo>
                  <a:cubicBezTo>
                    <a:pt x="102" y="1644"/>
                    <a:pt x="163" y="2578"/>
                    <a:pt x="285" y="3715"/>
                  </a:cubicBezTo>
                  <a:cubicBezTo>
                    <a:pt x="488" y="6028"/>
                    <a:pt x="812" y="9195"/>
                    <a:pt x="1259" y="12686"/>
                  </a:cubicBezTo>
                  <a:cubicBezTo>
                    <a:pt x="1705" y="16177"/>
                    <a:pt x="2193" y="19344"/>
                    <a:pt x="2578" y="21617"/>
                  </a:cubicBezTo>
                  <a:cubicBezTo>
                    <a:pt x="2761" y="22754"/>
                    <a:pt x="2923" y="23667"/>
                    <a:pt x="3045" y="24296"/>
                  </a:cubicBezTo>
                  <a:cubicBezTo>
                    <a:pt x="3106" y="24601"/>
                    <a:pt x="3167" y="24844"/>
                    <a:pt x="3187" y="25027"/>
                  </a:cubicBezTo>
                  <a:cubicBezTo>
                    <a:pt x="3228" y="25210"/>
                    <a:pt x="3248" y="25291"/>
                    <a:pt x="3248" y="25291"/>
                  </a:cubicBezTo>
                  <a:cubicBezTo>
                    <a:pt x="3268" y="25291"/>
                    <a:pt x="3248" y="25189"/>
                    <a:pt x="3228" y="25027"/>
                  </a:cubicBezTo>
                  <a:cubicBezTo>
                    <a:pt x="3207" y="24844"/>
                    <a:pt x="3167" y="24601"/>
                    <a:pt x="3126" y="24296"/>
                  </a:cubicBezTo>
                  <a:cubicBezTo>
                    <a:pt x="3025" y="23647"/>
                    <a:pt x="2883" y="22713"/>
                    <a:pt x="2700" y="21597"/>
                  </a:cubicBezTo>
                  <a:cubicBezTo>
                    <a:pt x="2355" y="19303"/>
                    <a:pt x="1888" y="16157"/>
                    <a:pt x="1442" y="12666"/>
                  </a:cubicBezTo>
                  <a:cubicBezTo>
                    <a:pt x="995" y="9175"/>
                    <a:pt x="630" y="6008"/>
                    <a:pt x="406" y="3715"/>
                  </a:cubicBezTo>
                  <a:cubicBezTo>
                    <a:pt x="285" y="2578"/>
                    <a:pt x="183" y="1644"/>
                    <a:pt x="122" y="995"/>
                  </a:cubicBezTo>
                  <a:cubicBezTo>
                    <a:pt x="82" y="690"/>
                    <a:pt x="61" y="426"/>
                    <a:pt x="41" y="244"/>
                  </a:cubicBezTo>
                  <a:cubicBezTo>
                    <a:pt x="21" y="81"/>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3"/>
            <p:cNvSpPr/>
            <p:nvPr/>
          </p:nvSpPr>
          <p:spPr>
            <a:xfrm>
              <a:off x="4353317" y="2850334"/>
              <a:ext cx="429325" cy="345875"/>
            </a:xfrm>
            <a:custGeom>
              <a:avLst/>
              <a:gdLst/>
              <a:ahLst/>
              <a:cxnLst/>
              <a:rect l="l" t="t" r="r" b="b"/>
              <a:pathLst>
                <a:path w="17173" h="13835" extrusionOk="0">
                  <a:moveTo>
                    <a:pt x="14167" y="1"/>
                  </a:moveTo>
                  <a:cubicBezTo>
                    <a:pt x="14003" y="1"/>
                    <a:pt x="13841" y="5"/>
                    <a:pt x="13682" y="11"/>
                  </a:cubicBezTo>
                  <a:cubicBezTo>
                    <a:pt x="10332" y="113"/>
                    <a:pt x="7004" y="235"/>
                    <a:pt x="3655" y="336"/>
                  </a:cubicBezTo>
                  <a:cubicBezTo>
                    <a:pt x="3655" y="336"/>
                    <a:pt x="1" y="1392"/>
                    <a:pt x="1" y="3584"/>
                  </a:cubicBezTo>
                  <a:cubicBezTo>
                    <a:pt x="1" y="5796"/>
                    <a:pt x="4345" y="11865"/>
                    <a:pt x="7410" y="13367"/>
                  </a:cubicBezTo>
                  <a:cubicBezTo>
                    <a:pt x="8060" y="13684"/>
                    <a:pt x="8790" y="13834"/>
                    <a:pt x="9536" y="13834"/>
                  </a:cubicBezTo>
                  <a:cubicBezTo>
                    <a:pt x="11376" y="13834"/>
                    <a:pt x="13315" y="12920"/>
                    <a:pt x="14412" y="11317"/>
                  </a:cubicBezTo>
                  <a:cubicBezTo>
                    <a:pt x="15975" y="9044"/>
                    <a:pt x="16462" y="6222"/>
                    <a:pt x="16909" y="3523"/>
                  </a:cubicBezTo>
                  <a:cubicBezTo>
                    <a:pt x="17051" y="2609"/>
                    <a:pt x="17173" y="1574"/>
                    <a:pt x="16604" y="844"/>
                  </a:cubicBezTo>
                  <a:cubicBezTo>
                    <a:pt x="16053" y="137"/>
                    <a:pt x="15091" y="1"/>
                    <a:pt x="14167"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3"/>
            <p:cNvSpPr/>
            <p:nvPr/>
          </p:nvSpPr>
          <p:spPr>
            <a:xfrm>
              <a:off x="4669467" y="3784534"/>
              <a:ext cx="217200" cy="756050"/>
            </a:xfrm>
            <a:custGeom>
              <a:avLst/>
              <a:gdLst/>
              <a:ahLst/>
              <a:cxnLst/>
              <a:rect l="l" t="t" r="r" b="b"/>
              <a:pathLst>
                <a:path w="8688" h="30242" extrusionOk="0">
                  <a:moveTo>
                    <a:pt x="5538" y="0"/>
                  </a:moveTo>
                  <a:cubicBezTo>
                    <a:pt x="4870" y="0"/>
                    <a:pt x="4201" y="127"/>
                    <a:pt x="3532" y="255"/>
                  </a:cubicBezTo>
                  <a:lnTo>
                    <a:pt x="3390" y="214"/>
                  </a:lnTo>
                  <a:cubicBezTo>
                    <a:pt x="2314" y="255"/>
                    <a:pt x="1401" y="1128"/>
                    <a:pt x="975" y="2122"/>
                  </a:cubicBezTo>
                  <a:cubicBezTo>
                    <a:pt x="548" y="3117"/>
                    <a:pt x="508" y="4233"/>
                    <a:pt x="467" y="5309"/>
                  </a:cubicBezTo>
                  <a:cubicBezTo>
                    <a:pt x="244" y="11885"/>
                    <a:pt x="0" y="18462"/>
                    <a:pt x="366" y="25038"/>
                  </a:cubicBezTo>
                  <a:cubicBezTo>
                    <a:pt x="447" y="26459"/>
                    <a:pt x="589" y="27981"/>
                    <a:pt x="1462" y="29098"/>
                  </a:cubicBezTo>
                  <a:cubicBezTo>
                    <a:pt x="1998" y="29796"/>
                    <a:pt x="2909" y="30241"/>
                    <a:pt x="3758" y="30241"/>
                  </a:cubicBezTo>
                  <a:cubicBezTo>
                    <a:pt x="4292" y="30241"/>
                    <a:pt x="4800" y="30065"/>
                    <a:pt x="5176" y="29666"/>
                  </a:cubicBezTo>
                  <a:cubicBezTo>
                    <a:pt x="5745" y="29077"/>
                    <a:pt x="5846" y="28205"/>
                    <a:pt x="5948" y="27393"/>
                  </a:cubicBezTo>
                  <a:cubicBezTo>
                    <a:pt x="6800" y="19558"/>
                    <a:pt x="7653" y="11723"/>
                    <a:pt x="8505" y="3888"/>
                  </a:cubicBezTo>
                  <a:cubicBezTo>
                    <a:pt x="8586" y="2995"/>
                    <a:pt x="8688" y="2041"/>
                    <a:pt x="8221" y="1270"/>
                  </a:cubicBezTo>
                  <a:cubicBezTo>
                    <a:pt x="7795" y="539"/>
                    <a:pt x="6942" y="133"/>
                    <a:pt x="6090" y="32"/>
                  </a:cubicBezTo>
                  <a:cubicBezTo>
                    <a:pt x="5906" y="10"/>
                    <a:pt x="5722" y="0"/>
                    <a:pt x="5538" y="0"/>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3"/>
            <p:cNvSpPr/>
            <p:nvPr/>
          </p:nvSpPr>
          <p:spPr>
            <a:xfrm>
              <a:off x="4708542" y="3796984"/>
              <a:ext cx="42125" cy="766775"/>
            </a:xfrm>
            <a:custGeom>
              <a:avLst/>
              <a:gdLst/>
              <a:ahLst/>
              <a:cxnLst/>
              <a:rect l="l" t="t" r="r" b="b"/>
              <a:pathLst>
                <a:path w="1685" h="30671" extrusionOk="0">
                  <a:moveTo>
                    <a:pt x="1685" y="0"/>
                  </a:moveTo>
                  <a:lnTo>
                    <a:pt x="1685" y="0"/>
                  </a:lnTo>
                  <a:cubicBezTo>
                    <a:pt x="1685" y="0"/>
                    <a:pt x="1665" y="21"/>
                    <a:pt x="1644" y="61"/>
                  </a:cubicBezTo>
                  <a:cubicBezTo>
                    <a:pt x="1685" y="21"/>
                    <a:pt x="1685" y="0"/>
                    <a:pt x="1685" y="0"/>
                  </a:cubicBezTo>
                  <a:close/>
                  <a:moveTo>
                    <a:pt x="1644" y="61"/>
                  </a:moveTo>
                  <a:cubicBezTo>
                    <a:pt x="1604" y="102"/>
                    <a:pt x="1543" y="163"/>
                    <a:pt x="1502" y="244"/>
                  </a:cubicBezTo>
                  <a:cubicBezTo>
                    <a:pt x="1381" y="427"/>
                    <a:pt x="1218" y="670"/>
                    <a:pt x="1076" y="1036"/>
                  </a:cubicBezTo>
                  <a:cubicBezTo>
                    <a:pt x="751" y="1766"/>
                    <a:pt x="548" y="2903"/>
                    <a:pt x="508" y="4303"/>
                  </a:cubicBezTo>
                  <a:cubicBezTo>
                    <a:pt x="406" y="7105"/>
                    <a:pt x="284" y="10961"/>
                    <a:pt x="163" y="15224"/>
                  </a:cubicBezTo>
                  <a:cubicBezTo>
                    <a:pt x="21" y="19486"/>
                    <a:pt x="0" y="23363"/>
                    <a:pt x="142" y="26144"/>
                  </a:cubicBezTo>
                  <a:cubicBezTo>
                    <a:pt x="203" y="27544"/>
                    <a:pt x="284" y="28681"/>
                    <a:pt x="366" y="29452"/>
                  </a:cubicBezTo>
                  <a:cubicBezTo>
                    <a:pt x="406" y="29858"/>
                    <a:pt x="427" y="30142"/>
                    <a:pt x="467" y="30345"/>
                  </a:cubicBezTo>
                  <a:cubicBezTo>
                    <a:pt x="467" y="30447"/>
                    <a:pt x="487" y="30528"/>
                    <a:pt x="487" y="30589"/>
                  </a:cubicBezTo>
                  <a:cubicBezTo>
                    <a:pt x="487" y="30650"/>
                    <a:pt x="508" y="30670"/>
                    <a:pt x="508" y="30670"/>
                  </a:cubicBezTo>
                  <a:cubicBezTo>
                    <a:pt x="508" y="30670"/>
                    <a:pt x="508" y="30629"/>
                    <a:pt x="508" y="30589"/>
                  </a:cubicBezTo>
                  <a:cubicBezTo>
                    <a:pt x="508" y="30528"/>
                    <a:pt x="508" y="30447"/>
                    <a:pt x="487" y="30345"/>
                  </a:cubicBezTo>
                  <a:cubicBezTo>
                    <a:pt x="467" y="30122"/>
                    <a:pt x="447" y="29838"/>
                    <a:pt x="427" y="29452"/>
                  </a:cubicBezTo>
                  <a:cubicBezTo>
                    <a:pt x="386" y="28681"/>
                    <a:pt x="305" y="27544"/>
                    <a:pt x="264" y="26144"/>
                  </a:cubicBezTo>
                  <a:cubicBezTo>
                    <a:pt x="163" y="23363"/>
                    <a:pt x="203" y="19486"/>
                    <a:pt x="345" y="15224"/>
                  </a:cubicBezTo>
                  <a:cubicBezTo>
                    <a:pt x="447" y="10981"/>
                    <a:pt x="548" y="7125"/>
                    <a:pt x="630" y="4303"/>
                  </a:cubicBezTo>
                  <a:cubicBezTo>
                    <a:pt x="650" y="2923"/>
                    <a:pt x="833" y="1787"/>
                    <a:pt x="1137" y="1076"/>
                  </a:cubicBezTo>
                  <a:cubicBezTo>
                    <a:pt x="1259" y="711"/>
                    <a:pt x="1421" y="447"/>
                    <a:pt x="1523" y="264"/>
                  </a:cubicBezTo>
                  <a:cubicBezTo>
                    <a:pt x="1584" y="183"/>
                    <a:pt x="1624" y="122"/>
                    <a:pt x="1644" y="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3"/>
            <p:cNvSpPr/>
            <p:nvPr/>
          </p:nvSpPr>
          <p:spPr>
            <a:xfrm>
              <a:off x="4689242" y="4469434"/>
              <a:ext cx="144650" cy="116650"/>
            </a:xfrm>
            <a:custGeom>
              <a:avLst/>
              <a:gdLst/>
              <a:ahLst/>
              <a:cxnLst/>
              <a:rect l="l" t="t" r="r" b="b"/>
              <a:pathLst>
                <a:path w="5786" h="4666" extrusionOk="0">
                  <a:moveTo>
                    <a:pt x="2864" y="0"/>
                  </a:moveTo>
                  <a:cubicBezTo>
                    <a:pt x="2734" y="0"/>
                    <a:pt x="2604" y="7"/>
                    <a:pt x="2477" y="17"/>
                  </a:cubicBezTo>
                  <a:cubicBezTo>
                    <a:pt x="1950" y="78"/>
                    <a:pt x="1422" y="200"/>
                    <a:pt x="996" y="524"/>
                  </a:cubicBezTo>
                  <a:cubicBezTo>
                    <a:pt x="468" y="930"/>
                    <a:pt x="184" y="1600"/>
                    <a:pt x="102" y="2270"/>
                  </a:cubicBezTo>
                  <a:cubicBezTo>
                    <a:pt x="1" y="2940"/>
                    <a:pt x="102" y="3630"/>
                    <a:pt x="184" y="4300"/>
                  </a:cubicBezTo>
                  <a:lnTo>
                    <a:pt x="5786" y="4665"/>
                  </a:lnTo>
                  <a:lnTo>
                    <a:pt x="5786" y="4665"/>
                  </a:lnTo>
                  <a:lnTo>
                    <a:pt x="5278" y="2209"/>
                  </a:lnTo>
                  <a:cubicBezTo>
                    <a:pt x="5157" y="1397"/>
                    <a:pt x="4730" y="606"/>
                    <a:pt x="4000" y="240"/>
                  </a:cubicBezTo>
                  <a:cubicBezTo>
                    <a:pt x="3649" y="58"/>
                    <a:pt x="3254" y="0"/>
                    <a:pt x="2864"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3"/>
            <p:cNvSpPr/>
            <p:nvPr/>
          </p:nvSpPr>
          <p:spPr>
            <a:xfrm>
              <a:off x="4684692" y="4573859"/>
              <a:ext cx="257800" cy="38025"/>
            </a:xfrm>
            <a:custGeom>
              <a:avLst/>
              <a:gdLst/>
              <a:ahLst/>
              <a:cxnLst/>
              <a:rect l="l" t="t" r="r" b="b"/>
              <a:pathLst>
                <a:path w="10312" h="1521" extrusionOk="0">
                  <a:moveTo>
                    <a:pt x="163" y="1"/>
                  </a:moveTo>
                  <a:lnTo>
                    <a:pt x="0" y="1320"/>
                  </a:lnTo>
                  <a:cubicBezTo>
                    <a:pt x="0" y="1320"/>
                    <a:pt x="4988" y="1520"/>
                    <a:pt x="7991" y="1520"/>
                  </a:cubicBezTo>
                  <a:cubicBezTo>
                    <a:pt x="9268" y="1520"/>
                    <a:pt x="10186" y="1484"/>
                    <a:pt x="10210" y="1381"/>
                  </a:cubicBezTo>
                  <a:cubicBezTo>
                    <a:pt x="10312" y="1036"/>
                    <a:pt x="6008" y="62"/>
                    <a:pt x="6008" y="62"/>
                  </a:cubicBezTo>
                  <a:lnTo>
                    <a:pt x="163" y="1"/>
                  </a:ln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3"/>
            <p:cNvSpPr/>
            <p:nvPr/>
          </p:nvSpPr>
          <p:spPr>
            <a:xfrm>
              <a:off x="4597417" y="2858734"/>
              <a:ext cx="76650" cy="337500"/>
            </a:xfrm>
            <a:custGeom>
              <a:avLst/>
              <a:gdLst/>
              <a:ahLst/>
              <a:cxnLst/>
              <a:rect l="l" t="t" r="r" b="b"/>
              <a:pathLst>
                <a:path w="3066" h="13500" extrusionOk="0">
                  <a:moveTo>
                    <a:pt x="2213" y="0"/>
                  </a:moveTo>
                  <a:cubicBezTo>
                    <a:pt x="2192" y="0"/>
                    <a:pt x="2253" y="203"/>
                    <a:pt x="2334" y="548"/>
                  </a:cubicBezTo>
                  <a:cubicBezTo>
                    <a:pt x="2395" y="711"/>
                    <a:pt x="2456" y="934"/>
                    <a:pt x="2497" y="1177"/>
                  </a:cubicBezTo>
                  <a:cubicBezTo>
                    <a:pt x="2558" y="1421"/>
                    <a:pt x="2619" y="1705"/>
                    <a:pt x="2659" y="2030"/>
                  </a:cubicBezTo>
                  <a:cubicBezTo>
                    <a:pt x="2720" y="2355"/>
                    <a:pt x="2781" y="2700"/>
                    <a:pt x="2801" y="3065"/>
                  </a:cubicBezTo>
                  <a:cubicBezTo>
                    <a:pt x="2862" y="3451"/>
                    <a:pt x="2862" y="3857"/>
                    <a:pt x="2882" y="4263"/>
                  </a:cubicBezTo>
                  <a:cubicBezTo>
                    <a:pt x="2903" y="5115"/>
                    <a:pt x="2862" y="6049"/>
                    <a:pt x="2720" y="7023"/>
                  </a:cubicBezTo>
                  <a:cubicBezTo>
                    <a:pt x="2558" y="7997"/>
                    <a:pt x="2334" y="8890"/>
                    <a:pt x="2050" y="9702"/>
                  </a:cubicBezTo>
                  <a:cubicBezTo>
                    <a:pt x="1888" y="10088"/>
                    <a:pt x="1766" y="10474"/>
                    <a:pt x="1604" y="10819"/>
                  </a:cubicBezTo>
                  <a:cubicBezTo>
                    <a:pt x="1522" y="10981"/>
                    <a:pt x="1441" y="11144"/>
                    <a:pt x="1360" y="11306"/>
                  </a:cubicBezTo>
                  <a:cubicBezTo>
                    <a:pt x="1279" y="11468"/>
                    <a:pt x="1198" y="11610"/>
                    <a:pt x="1137" y="11752"/>
                  </a:cubicBezTo>
                  <a:cubicBezTo>
                    <a:pt x="974" y="12037"/>
                    <a:pt x="812" y="12280"/>
                    <a:pt x="690" y="12503"/>
                  </a:cubicBezTo>
                  <a:cubicBezTo>
                    <a:pt x="548" y="12706"/>
                    <a:pt x="426" y="12889"/>
                    <a:pt x="325" y="13031"/>
                  </a:cubicBezTo>
                  <a:cubicBezTo>
                    <a:pt x="102" y="13336"/>
                    <a:pt x="0" y="13498"/>
                    <a:pt x="0" y="13498"/>
                  </a:cubicBezTo>
                  <a:cubicBezTo>
                    <a:pt x="1" y="13499"/>
                    <a:pt x="3" y="13500"/>
                    <a:pt x="4" y="13500"/>
                  </a:cubicBezTo>
                  <a:cubicBezTo>
                    <a:pt x="34" y="13500"/>
                    <a:pt x="155" y="13340"/>
                    <a:pt x="365" y="13072"/>
                  </a:cubicBezTo>
                  <a:cubicBezTo>
                    <a:pt x="487" y="12950"/>
                    <a:pt x="629" y="12767"/>
                    <a:pt x="771" y="12544"/>
                  </a:cubicBezTo>
                  <a:cubicBezTo>
                    <a:pt x="914" y="12341"/>
                    <a:pt x="1076" y="12098"/>
                    <a:pt x="1238" y="11813"/>
                  </a:cubicBezTo>
                  <a:cubicBezTo>
                    <a:pt x="1319" y="11671"/>
                    <a:pt x="1401" y="11529"/>
                    <a:pt x="1482" y="11367"/>
                  </a:cubicBezTo>
                  <a:cubicBezTo>
                    <a:pt x="1563" y="11204"/>
                    <a:pt x="1644" y="11042"/>
                    <a:pt x="1725" y="10880"/>
                  </a:cubicBezTo>
                  <a:cubicBezTo>
                    <a:pt x="1908" y="10535"/>
                    <a:pt x="2050" y="10149"/>
                    <a:pt x="2213" y="9743"/>
                  </a:cubicBezTo>
                  <a:cubicBezTo>
                    <a:pt x="2497" y="8951"/>
                    <a:pt x="2740" y="8038"/>
                    <a:pt x="2903" y="7043"/>
                  </a:cubicBezTo>
                  <a:cubicBezTo>
                    <a:pt x="3045" y="6069"/>
                    <a:pt x="3065" y="5115"/>
                    <a:pt x="3045" y="4263"/>
                  </a:cubicBezTo>
                  <a:cubicBezTo>
                    <a:pt x="3024" y="3836"/>
                    <a:pt x="3004" y="3430"/>
                    <a:pt x="2964" y="3045"/>
                  </a:cubicBezTo>
                  <a:cubicBezTo>
                    <a:pt x="2923" y="2679"/>
                    <a:pt x="2862" y="2334"/>
                    <a:pt x="2781" y="2010"/>
                  </a:cubicBezTo>
                  <a:cubicBezTo>
                    <a:pt x="2740" y="1685"/>
                    <a:pt x="2659" y="1401"/>
                    <a:pt x="2598" y="1157"/>
                  </a:cubicBezTo>
                  <a:cubicBezTo>
                    <a:pt x="2537" y="914"/>
                    <a:pt x="2476" y="690"/>
                    <a:pt x="2416" y="528"/>
                  </a:cubicBezTo>
                  <a:cubicBezTo>
                    <a:pt x="2294" y="183"/>
                    <a:pt x="2213" y="0"/>
                    <a:pt x="2213"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3"/>
            <p:cNvSpPr/>
            <p:nvPr/>
          </p:nvSpPr>
          <p:spPr>
            <a:xfrm>
              <a:off x="4764867" y="3350409"/>
              <a:ext cx="7625" cy="6925"/>
            </a:xfrm>
            <a:custGeom>
              <a:avLst/>
              <a:gdLst/>
              <a:ahLst/>
              <a:cxnLst/>
              <a:rect l="l" t="t" r="r" b="b"/>
              <a:pathLst>
                <a:path w="305" h="277" extrusionOk="0">
                  <a:moveTo>
                    <a:pt x="146" y="1"/>
                  </a:moveTo>
                  <a:cubicBezTo>
                    <a:pt x="124" y="1"/>
                    <a:pt x="101" y="7"/>
                    <a:pt x="82" y="22"/>
                  </a:cubicBezTo>
                  <a:lnTo>
                    <a:pt x="61" y="22"/>
                  </a:lnTo>
                  <a:cubicBezTo>
                    <a:pt x="0" y="83"/>
                    <a:pt x="0" y="225"/>
                    <a:pt x="102" y="265"/>
                  </a:cubicBezTo>
                  <a:cubicBezTo>
                    <a:pt x="116" y="273"/>
                    <a:pt x="132" y="276"/>
                    <a:pt x="149" y="276"/>
                  </a:cubicBezTo>
                  <a:cubicBezTo>
                    <a:pt x="223" y="276"/>
                    <a:pt x="305" y="206"/>
                    <a:pt x="305" y="123"/>
                  </a:cubicBezTo>
                  <a:cubicBezTo>
                    <a:pt x="289" y="62"/>
                    <a:pt x="216" y="1"/>
                    <a:pt x="1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3"/>
            <p:cNvSpPr/>
            <p:nvPr/>
          </p:nvSpPr>
          <p:spPr>
            <a:xfrm>
              <a:off x="4786167" y="3531484"/>
              <a:ext cx="7650" cy="7000"/>
            </a:xfrm>
            <a:custGeom>
              <a:avLst/>
              <a:gdLst/>
              <a:ahLst/>
              <a:cxnLst/>
              <a:rect l="l" t="t" r="r" b="b"/>
              <a:pathLst>
                <a:path w="306" h="280" extrusionOk="0">
                  <a:moveTo>
                    <a:pt x="155" y="1"/>
                  </a:moveTo>
                  <a:cubicBezTo>
                    <a:pt x="130" y="1"/>
                    <a:pt x="104" y="8"/>
                    <a:pt x="82" y="25"/>
                  </a:cubicBezTo>
                  <a:cubicBezTo>
                    <a:pt x="1" y="86"/>
                    <a:pt x="21" y="228"/>
                    <a:pt x="102" y="269"/>
                  </a:cubicBezTo>
                  <a:cubicBezTo>
                    <a:pt x="117" y="276"/>
                    <a:pt x="133" y="279"/>
                    <a:pt x="149" y="279"/>
                  </a:cubicBezTo>
                  <a:cubicBezTo>
                    <a:pt x="223" y="279"/>
                    <a:pt x="305" y="210"/>
                    <a:pt x="305" y="127"/>
                  </a:cubicBezTo>
                  <a:cubicBezTo>
                    <a:pt x="291" y="53"/>
                    <a:pt x="223"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3"/>
            <p:cNvSpPr/>
            <p:nvPr/>
          </p:nvSpPr>
          <p:spPr>
            <a:xfrm>
              <a:off x="4743042" y="3165909"/>
              <a:ext cx="8050" cy="6700"/>
            </a:xfrm>
            <a:custGeom>
              <a:avLst/>
              <a:gdLst/>
              <a:ahLst/>
              <a:cxnLst/>
              <a:rect l="l" t="t" r="r" b="b"/>
              <a:pathLst>
                <a:path w="322" h="268" extrusionOk="0">
                  <a:moveTo>
                    <a:pt x="142" y="1"/>
                  </a:moveTo>
                  <a:cubicBezTo>
                    <a:pt x="120" y="1"/>
                    <a:pt x="100" y="5"/>
                    <a:pt x="82" y="13"/>
                  </a:cubicBezTo>
                  <a:lnTo>
                    <a:pt x="82" y="34"/>
                  </a:lnTo>
                  <a:cubicBezTo>
                    <a:pt x="1" y="95"/>
                    <a:pt x="21" y="216"/>
                    <a:pt x="102" y="257"/>
                  </a:cubicBezTo>
                  <a:cubicBezTo>
                    <a:pt x="120" y="264"/>
                    <a:pt x="139" y="268"/>
                    <a:pt x="158" y="268"/>
                  </a:cubicBezTo>
                  <a:cubicBezTo>
                    <a:pt x="243" y="268"/>
                    <a:pt x="322" y="198"/>
                    <a:pt x="305" y="115"/>
                  </a:cubicBezTo>
                  <a:cubicBezTo>
                    <a:pt x="305" y="52"/>
                    <a:pt x="218" y="1"/>
                    <a:pt x="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3"/>
            <p:cNvSpPr/>
            <p:nvPr/>
          </p:nvSpPr>
          <p:spPr>
            <a:xfrm>
              <a:off x="4743042" y="3948384"/>
              <a:ext cx="8075" cy="7175"/>
            </a:xfrm>
            <a:custGeom>
              <a:avLst/>
              <a:gdLst/>
              <a:ahLst/>
              <a:cxnLst/>
              <a:rect l="l" t="t" r="r" b="b"/>
              <a:pathLst>
                <a:path w="323" h="287" extrusionOk="0">
                  <a:moveTo>
                    <a:pt x="140" y="1"/>
                  </a:moveTo>
                  <a:cubicBezTo>
                    <a:pt x="119" y="1"/>
                    <a:pt x="99" y="5"/>
                    <a:pt x="82" y="13"/>
                  </a:cubicBezTo>
                  <a:lnTo>
                    <a:pt x="82" y="34"/>
                  </a:lnTo>
                  <a:cubicBezTo>
                    <a:pt x="1" y="95"/>
                    <a:pt x="21" y="237"/>
                    <a:pt x="102" y="277"/>
                  </a:cubicBezTo>
                  <a:cubicBezTo>
                    <a:pt x="118" y="284"/>
                    <a:pt x="134" y="286"/>
                    <a:pt x="151" y="286"/>
                  </a:cubicBezTo>
                  <a:cubicBezTo>
                    <a:pt x="238" y="286"/>
                    <a:pt x="322" y="204"/>
                    <a:pt x="305" y="135"/>
                  </a:cubicBezTo>
                  <a:cubicBezTo>
                    <a:pt x="305" y="55"/>
                    <a:pt x="217" y="1"/>
                    <a:pt x="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3"/>
            <p:cNvSpPr/>
            <p:nvPr/>
          </p:nvSpPr>
          <p:spPr>
            <a:xfrm>
              <a:off x="4689242" y="4525584"/>
              <a:ext cx="135025" cy="15725"/>
            </a:xfrm>
            <a:custGeom>
              <a:avLst/>
              <a:gdLst/>
              <a:ahLst/>
              <a:cxnLst/>
              <a:rect l="l" t="t" r="r" b="b"/>
              <a:pathLst>
                <a:path w="5401" h="629" extrusionOk="0">
                  <a:moveTo>
                    <a:pt x="5389" y="1"/>
                  </a:moveTo>
                  <a:cubicBezTo>
                    <a:pt x="5262" y="1"/>
                    <a:pt x="4129" y="353"/>
                    <a:pt x="2721" y="430"/>
                  </a:cubicBezTo>
                  <a:cubicBezTo>
                    <a:pt x="2458" y="448"/>
                    <a:pt x="2204" y="455"/>
                    <a:pt x="1964" y="455"/>
                  </a:cubicBezTo>
                  <a:cubicBezTo>
                    <a:pt x="937" y="455"/>
                    <a:pt x="161" y="324"/>
                    <a:pt x="23" y="324"/>
                  </a:cubicBezTo>
                  <a:cubicBezTo>
                    <a:pt x="8" y="324"/>
                    <a:pt x="1" y="325"/>
                    <a:pt x="1" y="328"/>
                  </a:cubicBezTo>
                  <a:cubicBezTo>
                    <a:pt x="1" y="349"/>
                    <a:pt x="285" y="450"/>
                    <a:pt x="772" y="531"/>
                  </a:cubicBezTo>
                  <a:cubicBezTo>
                    <a:pt x="1144" y="591"/>
                    <a:pt x="1613" y="629"/>
                    <a:pt x="2133" y="629"/>
                  </a:cubicBezTo>
                  <a:cubicBezTo>
                    <a:pt x="2323" y="629"/>
                    <a:pt x="2520" y="624"/>
                    <a:pt x="2721" y="613"/>
                  </a:cubicBezTo>
                  <a:cubicBezTo>
                    <a:pt x="3492" y="572"/>
                    <a:pt x="4162" y="430"/>
                    <a:pt x="4649" y="288"/>
                  </a:cubicBezTo>
                  <a:cubicBezTo>
                    <a:pt x="5116" y="146"/>
                    <a:pt x="5400" y="24"/>
                    <a:pt x="5400" y="4"/>
                  </a:cubicBezTo>
                  <a:cubicBezTo>
                    <a:pt x="5399" y="2"/>
                    <a:pt x="5395" y="1"/>
                    <a:pt x="5389"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3"/>
            <p:cNvSpPr/>
            <p:nvPr/>
          </p:nvSpPr>
          <p:spPr>
            <a:xfrm>
              <a:off x="4672767" y="3810384"/>
              <a:ext cx="128150" cy="481875"/>
            </a:xfrm>
            <a:custGeom>
              <a:avLst/>
              <a:gdLst/>
              <a:ahLst/>
              <a:cxnLst/>
              <a:rect l="l" t="t" r="r" b="b"/>
              <a:pathLst>
                <a:path w="5126" h="19275" extrusionOk="0">
                  <a:moveTo>
                    <a:pt x="2120" y="0"/>
                  </a:moveTo>
                  <a:cubicBezTo>
                    <a:pt x="1803" y="0"/>
                    <a:pt x="1503" y="78"/>
                    <a:pt x="1249" y="276"/>
                  </a:cubicBezTo>
                  <a:cubicBezTo>
                    <a:pt x="761" y="662"/>
                    <a:pt x="640" y="1352"/>
                    <a:pt x="579" y="1981"/>
                  </a:cubicBezTo>
                  <a:cubicBezTo>
                    <a:pt x="0" y="7628"/>
                    <a:pt x="49" y="13315"/>
                    <a:pt x="90" y="18982"/>
                  </a:cubicBezTo>
                  <a:lnTo>
                    <a:pt x="90" y="18982"/>
                  </a:lnTo>
                  <a:cubicBezTo>
                    <a:pt x="1610" y="17845"/>
                    <a:pt x="2593" y="16093"/>
                    <a:pt x="3136" y="14282"/>
                  </a:cubicBezTo>
                  <a:cubicBezTo>
                    <a:pt x="3684" y="12455"/>
                    <a:pt x="3826" y="10527"/>
                    <a:pt x="3989" y="8598"/>
                  </a:cubicBezTo>
                  <a:cubicBezTo>
                    <a:pt x="4131" y="6690"/>
                    <a:pt x="4293" y="4762"/>
                    <a:pt x="4862" y="2935"/>
                  </a:cubicBezTo>
                  <a:cubicBezTo>
                    <a:pt x="4983" y="2529"/>
                    <a:pt x="5125" y="2123"/>
                    <a:pt x="5024" y="1717"/>
                  </a:cubicBezTo>
                  <a:cubicBezTo>
                    <a:pt x="4902" y="1048"/>
                    <a:pt x="4232" y="662"/>
                    <a:pt x="3603" y="398"/>
                  </a:cubicBezTo>
                  <a:cubicBezTo>
                    <a:pt x="3146" y="188"/>
                    <a:pt x="2613" y="0"/>
                    <a:pt x="2120" y="0"/>
                  </a:cubicBezTo>
                  <a:close/>
                  <a:moveTo>
                    <a:pt x="90" y="18982"/>
                  </a:moveTo>
                  <a:cubicBezTo>
                    <a:pt x="77" y="18992"/>
                    <a:pt x="64" y="19001"/>
                    <a:pt x="51" y="19011"/>
                  </a:cubicBezTo>
                  <a:lnTo>
                    <a:pt x="92" y="19275"/>
                  </a:lnTo>
                  <a:cubicBezTo>
                    <a:pt x="91" y="19177"/>
                    <a:pt x="90" y="19080"/>
                    <a:pt x="90" y="18982"/>
                  </a:cubicBez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3"/>
            <p:cNvSpPr/>
            <p:nvPr/>
          </p:nvSpPr>
          <p:spPr>
            <a:xfrm>
              <a:off x="4695342" y="3660984"/>
              <a:ext cx="208075" cy="207575"/>
            </a:xfrm>
            <a:custGeom>
              <a:avLst/>
              <a:gdLst/>
              <a:ahLst/>
              <a:cxnLst/>
              <a:rect l="l" t="t" r="r" b="b"/>
              <a:pathLst>
                <a:path w="8323" h="8303" extrusionOk="0">
                  <a:moveTo>
                    <a:pt x="4162" y="1"/>
                  </a:moveTo>
                  <a:cubicBezTo>
                    <a:pt x="1868" y="1"/>
                    <a:pt x="1" y="1848"/>
                    <a:pt x="1" y="4141"/>
                  </a:cubicBezTo>
                  <a:cubicBezTo>
                    <a:pt x="1" y="6455"/>
                    <a:pt x="1868" y="8302"/>
                    <a:pt x="4162" y="8302"/>
                  </a:cubicBezTo>
                  <a:cubicBezTo>
                    <a:pt x="6455" y="8302"/>
                    <a:pt x="8323" y="6455"/>
                    <a:pt x="8323" y="4141"/>
                  </a:cubicBezTo>
                  <a:cubicBezTo>
                    <a:pt x="8323" y="1848"/>
                    <a:pt x="6455" y="1"/>
                    <a:pt x="4162"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3"/>
            <p:cNvSpPr/>
            <p:nvPr/>
          </p:nvSpPr>
          <p:spPr>
            <a:xfrm>
              <a:off x="4698392" y="3749759"/>
              <a:ext cx="199450" cy="36675"/>
            </a:xfrm>
            <a:custGeom>
              <a:avLst/>
              <a:gdLst/>
              <a:ahLst/>
              <a:cxnLst/>
              <a:rect l="l" t="t" r="r" b="b"/>
              <a:pathLst>
                <a:path w="7978" h="1467" extrusionOk="0">
                  <a:moveTo>
                    <a:pt x="7955" y="1"/>
                  </a:moveTo>
                  <a:cubicBezTo>
                    <a:pt x="7920" y="1"/>
                    <a:pt x="7614" y="356"/>
                    <a:pt x="6962" y="692"/>
                  </a:cubicBezTo>
                  <a:cubicBezTo>
                    <a:pt x="6354" y="1024"/>
                    <a:pt x="5444" y="1289"/>
                    <a:pt x="4415" y="1289"/>
                  </a:cubicBezTo>
                  <a:cubicBezTo>
                    <a:pt x="4311" y="1289"/>
                    <a:pt x="4206" y="1286"/>
                    <a:pt x="4100" y="1280"/>
                  </a:cubicBezTo>
                  <a:cubicBezTo>
                    <a:pt x="2944" y="1240"/>
                    <a:pt x="1929" y="956"/>
                    <a:pt x="1198" y="753"/>
                  </a:cubicBezTo>
                  <a:cubicBezTo>
                    <a:pt x="520" y="546"/>
                    <a:pt x="69" y="426"/>
                    <a:pt x="8" y="426"/>
                  </a:cubicBezTo>
                  <a:cubicBezTo>
                    <a:pt x="3" y="426"/>
                    <a:pt x="0" y="426"/>
                    <a:pt x="0" y="428"/>
                  </a:cubicBezTo>
                  <a:cubicBezTo>
                    <a:pt x="0" y="428"/>
                    <a:pt x="102" y="489"/>
                    <a:pt x="305" y="570"/>
                  </a:cubicBezTo>
                  <a:cubicBezTo>
                    <a:pt x="508" y="631"/>
                    <a:pt x="792" y="753"/>
                    <a:pt x="1157" y="874"/>
                  </a:cubicBezTo>
                  <a:cubicBezTo>
                    <a:pt x="1888" y="1098"/>
                    <a:pt x="2923" y="1423"/>
                    <a:pt x="4100" y="1463"/>
                  </a:cubicBezTo>
                  <a:cubicBezTo>
                    <a:pt x="4171" y="1466"/>
                    <a:pt x="4242" y="1467"/>
                    <a:pt x="4312" y="1467"/>
                  </a:cubicBezTo>
                  <a:cubicBezTo>
                    <a:pt x="5406" y="1467"/>
                    <a:pt x="6394" y="1176"/>
                    <a:pt x="7023" y="814"/>
                  </a:cubicBezTo>
                  <a:cubicBezTo>
                    <a:pt x="7348" y="611"/>
                    <a:pt x="7592" y="408"/>
                    <a:pt x="7754" y="266"/>
                  </a:cubicBezTo>
                  <a:cubicBezTo>
                    <a:pt x="7896" y="103"/>
                    <a:pt x="7977" y="2"/>
                    <a:pt x="7957" y="2"/>
                  </a:cubicBezTo>
                  <a:cubicBezTo>
                    <a:pt x="7956" y="1"/>
                    <a:pt x="7956" y="1"/>
                    <a:pt x="7955"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3"/>
            <p:cNvSpPr/>
            <p:nvPr/>
          </p:nvSpPr>
          <p:spPr>
            <a:xfrm>
              <a:off x="3479217" y="1947659"/>
              <a:ext cx="241875" cy="174300"/>
            </a:xfrm>
            <a:custGeom>
              <a:avLst/>
              <a:gdLst/>
              <a:ahLst/>
              <a:cxnLst/>
              <a:rect l="l" t="t" r="r" b="b"/>
              <a:pathLst>
                <a:path w="9675" h="6972" extrusionOk="0">
                  <a:moveTo>
                    <a:pt x="647" y="0"/>
                  </a:moveTo>
                  <a:cubicBezTo>
                    <a:pt x="379" y="0"/>
                    <a:pt x="1" y="595"/>
                    <a:pt x="155" y="902"/>
                  </a:cubicBezTo>
                  <a:cubicBezTo>
                    <a:pt x="337" y="1267"/>
                    <a:pt x="1575" y="4718"/>
                    <a:pt x="2347" y="4840"/>
                  </a:cubicBezTo>
                  <a:cubicBezTo>
                    <a:pt x="2563" y="4873"/>
                    <a:pt x="2865" y="4885"/>
                    <a:pt x="3190" y="4885"/>
                  </a:cubicBezTo>
                  <a:cubicBezTo>
                    <a:pt x="4056" y="4885"/>
                    <a:pt x="5087" y="4799"/>
                    <a:pt x="5087" y="4799"/>
                  </a:cubicBezTo>
                  <a:lnTo>
                    <a:pt x="5716" y="6971"/>
                  </a:lnTo>
                  <a:lnTo>
                    <a:pt x="9674" y="5672"/>
                  </a:lnTo>
                  <a:cubicBezTo>
                    <a:pt x="9674" y="5672"/>
                    <a:pt x="8862" y="2323"/>
                    <a:pt x="8416" y="2161"/>
                  </a:cubicBezTo>
                  <a:cubicBezTo>
                    <a:pt x="8379" y="2148"/>
                    <a:pt x="8306" y="2143"/>
                    <a:pt x="8204" y="2143"/>
                  </a:cubicBezTo>
                  <a:cubicBezTo>
                    <a:pt x="7123" y="2143"/>
                    <a:pt x="2753" y="2769"/>
                    <a:pt x="2753" y="2769"/>
                  </a:cubicBezTo>
                  <a:cubicBezTo>
                    <a:pt x="2753" y="2769"/>
                    <a:pt x="1048" y="374"/>
                    <a:pt x="784" y="70"/>
                  </a:cubicBezTo>
                  <a:cubicBezTo>
                    <a:pt x="745" y="21"/>
                    <a:pt x="698" y="0"/>
                    <a:pt x="647" y="0"/>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3"/>
            <p:cNvSpPr/>
            <p:nvPr/>
          </p:nvSpPr>
          <p:spPr>
            <a:xfrm>
              <a:off x="3631742" y="2124459"/>
              <a:ext cx="663250" cy="417200"/>
            </a:xfrm>
            <a:custGeom>
              <a:avLst/>
              <a:gdLst/>
              <a:ahLst/>
              <a:cxnLst/>
              <a:rect l="l" t="t" r="r" b="b"/>
              <a:pathLst>
                <a:path w="26530" h="16688" extrusionOk="0">
                  <a:moveTo>
                    <a:pt x="3979" y="1"/>
                  </a:moveTo>
                  <a:lnTo>
                    <a:pt x="1" y="752"/>
                  </a:lnTo>
                  <a:cubicBezTo>
                    <a:pt x="1158" y="5481"/>
                    <a:pt x="2782" y="10393"/>
                    <a:pt x="5725" y="14270"/>
                  </a:cubicBezTo>
                  <a:cubicBezTo>
                    <a:pt x="6334" y="15102"/>
                    <a:pt x="7044" y="15934"/>
                    <a:pt x="7998" y="16340"/>
                  </a:cubicBezTo>
                  <a:cubicBezTo>
                    <a:pt x="8563" y="16587"/>
                    <a:pt x="9181" y="16688"/>
                    <a:pt x="9803" y="16688"/>
                  </a:cubicBezTo>
                  <a:cubicBezTo>
                    <a:pt x="10409" y="16688"/>
                    <a:pt x="11020" y="16592"/>
                    <a:pt x="11591" y="16442"/>
                  </a:cubicBezTo>
                  <a:cubicBezTo>
                    <a:pt x="13316" y="15995"/>
                    <a:pt x="15650" y="15244"/>
                    <a:pt x="17477" y="14574"/>
                  </a:cubicBezTo>
                  <a:cubicBezTo>
                    <a:pt x="20786" y="13336"/>
                    <a:pt x="22896" y="12727"/>
                    <a:pt x="26205" y="11509"/>
                  </a:cubicBezTo>
                  <a:cubicBezTo>
                    <a:pt x="26449" y="11428"/>
                    <a:pt x="26530" y="11103"/>
                    <a:pt x="26347" y="10900"/>
                  </a:cubicBezTo>
                  <a:lnTo>
                    <a:pt x="24196" y="5582"/>
                  </a:lnTo>
                  <a:lnTo>
                    <a:pt x="11164" y="10048"/>
                  </a:lnTo>
                  <a:lnTo>
                    <a:pt x="3979" y="1"/>
                  </a:ln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3"/>
            <p:cNvSpPr/>
            <p:nvPr/>
          </p:nvSpPr>
          <p:spPr>
            <a:xfrm>
              <a:off x="4202117" y="2202609"/>
              <a:ext cx="124850" cy="212775"/>
            </a:xfrm>
            <a:custGeom>
              <a:avLst/>
              <a:gdLst/>
              <a:ahLst/>
              <a:cxnLst/>
              <a:rect l="l" t="t" r="r" b="b"/>
              <a:pathLst>
                <a:path w="4994" h="8511" extrusionOk="0">
                  <a:moveTo>
                    <a:pt x="3512" y="0"/>
                  </a:moveTo>
                  <a:cubicBezTo>
                    <a:pt x="1929" y="508"/>
                    <a:pt x="650" y="1908"/>
                    <a:pt x="325" y="3532"/>
                  </a:cubicBezTo>
                  <a:cubicBezTo>
                    <a:pt x="0" y="5176"/>
                    <a:pt x="650" y="6962"/>
                    <a:pt x="1929" y="8018"/>
                  </a:cubicBezTo>
                  <a:cubicBezTo>
                    <a:pt x="2253" y="8282"/>
                    <a:pt x="2648" y="8511"/>
                    <a:pt x="3051" y="8511"/>
                  </a:cubicBezTo>
                  <a:cubicBezTo>
                    <a:pt x="3329" y="8511"/>
                    <a:pt x="3612" y="8401"/>
                    <a:pt x="3877" y="8119"/>
                  </a:cubicBezTo>
                  <a:cubicBezTo>
                    <a:pt x="4060" y="7916"/>
                    <a:pt x="4202" y="7653"/>
                    <a:pt x="4283" y="7368"/>
                  </a:cubicBezTo>
                  <a:cubicBezTo>
                    <a:pt x="4993" y="4851"/>
                    <a:pt x="4709" y="2294"/>
                    <a:pt x="3512"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3"/>
            <p:cNvSpPr/>
            <p:nvPr/>
          </p:nvSpPr>
          <p:spPr>
            <a:xfrm>
              <a:off x="4239667" y="2226459"/>
              <a:ext cx="63450" cy="182200"/>
            </a:xfrm>
            <a:custGeom>
              <a:avLst/>
              <a:gdLst/>
              <a:ahLst/>
              <a:cxnLst/>
              <a:rect l="l" t="t" r="r" b="b"/>
              <a:pathLst>
                <a:path w="2538" h="7288" extrusionOk="0">
                  <a:moveTo>
                    <a:pt x="427" y="0"/>
                  </a:moveTo>
                  <a:cubicBezTo>
                    <a:pt x="345" y="0"/>
                    <a:pt x="305" y="41"/>
                    <a:pt x="244" y="61"/>
                  </a:cubicBezTo>
                  <a:cubicBezTo>
                    <a:pt x="142" y="142"/>
                    <a:pt x="102" y="203"/>
                    <a:pt x="61" y="244"/>
                  </a:cubicBezTo>
                  <a:cubicBezTo>
                    <a:pt x="21" y="285"/>
                    <a:pt x="0" y="325"/>
                    <a:pt x="21" y="325"/>
                  </a:cubicBezTo>
                  <a:cubicBezTo>
                    <a:pt x="21" y="327"/>
                    <a:pt x="21" y="328"/>
                    <a:pt x="22" y="328"/>
                  </a:cubicBezTo>
                  <a:cubicBezTo>
                    <a:pt x="35" y="328"/>
                    <a:pt x="118" y="233"/>
                    <a:pt x="284" y="122"/>
                  </a:cubicBezTo>
                  <a:cubicBezTo>
                    <a:pt x="325" y="92"/>
                    <a:pt x="376" y="76"/>
                    <a:pt x="434" y="76"/>
                  </a:cubicBezTo>
                  <a:cubicBezTo>
                    <a:pt x="493" y="76"/>
                    <a:pt x="558" y="92"/>
                    <a:pt x="630" y="122"/>
                  </a:cubicBezTo>
                  <a:cubicBezTo>
                    <a:pt x="751" y="183"/>
                    <a:pt x="833" y="345"/>
                    <a:pt x="954" y="508"/>
                  </a:cubicBezTo>
                  <a:cubicBezTo>
                    <a:pt x="1401" y="1137"/>
                    <a:pt x="1888" y="2111"/>
                    <a:pt x="2132" y="3268"/>
                  </a:cubicBezTo>
                  <a:cubicBezTo>
                    <a:pt x="2355" y="4425"/>
                    <a:pt x="2294" y="5521"/>
                    <a:pt x="2091" y="6272"/>
                  </a:cubicBezTo>
                  <a:cubicBezTo>
                    <a:pt x="1989" y="6638"/>
                    <a:pt x="1827" y="6922"/>
                    <a:pt x="1685" y="7064"/>
                  </a:cubicBezTo>
                  <a:cubicBezTo>
                    <a:pt x="1543" y="7226"/>
                    <a:pt x="1421" y="7267"/>
                    <a:pt x="1421" y="7287"/>
                  </a:cubicBezTo>
                  <a:cubicBezTo>
                    <a:pt x="1441" y="7287"/>
                    <a:pt x="1563" y="7267"/>
                    <a:pt x="1726" y="7125"/>
                  </a:cubicBezTo>
                  <a:cubicBezTo>
                    <a:pt x="1908" y="6962"/>
                    <a:pt x="2091" y="6699"/>
                    <a:pt x="2213" y="6313"/>
                  </a:cubicBezTo>
                  <a:cubicBezTo>
                    <a:pt x="2436" y="5542"/>
                    <a:pt x="2538" y="4425"/>
                    <a:pt x="2294" y="3228"/>
                  </a:cubicBezTo>
                  <a:cubicBezTo>
                    <a:pt x="2071" y="2050"/>
                    <a:pt x="1543" y="1056"/>
                    <a:pt x="1056" y="427"/>
                  </a:cubicBezTo>
                  <a:cubicBezTo>
                    <a:pt x="995" y="345"/>
                    <a:pt x="934" y="285"/>
                    <a:pt x="873" y="203"/>
                  </a:cubicBezTo>
                  <a:cubicBezTo>
                    <a:pt x="833" y="142"/>
                    <a:pt x="751" y="82"/>
                    <a:pt x="670" y="41"/>
                  </a:cubicBezTo>
                  <a:cubicBezTo>
                    <a:pt x="589" y="21"/>
                    <a:pt x="508" y="0"/>
                    <a:pt x="427"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3"/>
            <p:cNvSpPr/>
            <p:nvPr/>
          </p:nvSpPr>
          <p:spPr>
            <a:xfrm>
              <a:off x="3824567" y="2375634"/>
              <a:ext cx="88825" cy="153275"/>
            </a:xfrm>
            <a:custGeom>
              <a:avLst/>
              <a:gdLst/>
              <a:ahLst/>
              <a:cxnLst/>
              <a:rect l="l" t="t" r="r" b="b"/>
              <a:pathLst>
                <a:path w="3553" h="6131" extrusionOk="0">
                  <a:moveTo>
                    <a:pt x="3451" y="1"/>
                  </a:moveTo>
                  <a:lnTo>
                    <a:pt x="3451" y="1"/>
                  </a:lnTo>
                  <a:cubicBezTo>
                    <a:pt x="3411" y="1"/>
                    <a:pt x="3472" y="427"/>
                    <a:pt x="3411" y="1097"/>
                  </a:cubicBezTo>
                  <a:cubicBezTo>
                    <a:pt x="3391" y="1422"/>
                    <a:pt x="3309" y="1828"/>
                    <a:pt x="3188" y="2254"/>
                  </a:cubicBezTo>
                  <a:cubicBezTo>
                    <a:pt x="3066" y="2680"/>
                    <a:pt x="2883" y="3127"/>
                    <a:pt x="2640" y="3573"/>
                  </a:cubicBezTo>
                  <a:cubicBezTo>
                    <a:pt x="2132" y="4446"/>
                    <a:pt x="1442" y="5096"/>
                    <a:pt x="914" y="5501"/>
                  </a:cubicBezTo>
                  <a:cubicBezTo>
                    <a:pt x="366" y="5907"/>
                    <a:pt x="1" y="6090"/>
                    <a:pt x="21" y="6131"/>
                  </a:cubicBezTo>
                  <a:cubicBezTo>
                    <a:pt x="21" y="6131"/>
                    <a:pt x="123" y="6090"/>
                    <a:pt x="285" y="6009"/>
                  </a:cubicBezTo>
                  <a:cubicBezTo>
                    <a:pt x="468" y="5928"/>
                    <a:pt x="691" y="5806"/>
                    <a:pt x="975" y="5603"/>
                  </a:cubicBezTo>
                  <a:cubicBezTo>
                    <a:pt x="1543" y="5217"/>
                    <a:pt x="2254" y="4568"/>
                    <a:pt x="2782" y="3654"/>
                  </a:cubicBezTo>
                  <a:cubicBezTo>
                    <a:pt x="3045" y="3188"/>
                    <a:pt x="3228" y="2721"/>
                    <a:pt x="3350" y="2294"/>
                  </a:cubicBezTo>
                  <a:cubicBezTo>
                    <a:pt x="3472" y="1848"/>
                    <a:pt x="3512" y="1442"/>
                    <a:pt x="3533" y="1097"/>
                  </a:cubicBezTo>
                  <a:cubicBezTo>
                    <a:pt x="3553" y="752"/>
                    <a:pt x="3533" y="488"/>
                    <a:pt x="3492" y="285"/>
                  </a:cubicBezTo>
                  <a:cubicBezTo>
                    <a:pt x="3472" y="102"/>
                    <a:pt x="3451" y="1"/>
                    <a:pt x="34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3"/>
            <p:cNvSpPr/>
            <p:nvPr/>
          </p:nvSpPr>
          <p:spPr>
            <a:xfrm>
              <a:off x="3910342" y="2294434"/>
              <a:ext cx="311575" cy="116825"/>
            </a:xfrm>
            <a:custGeom>
              <a:avLst/>
              <a:gdLst/>
              <a:ahLst/>
              <a:cxnLst/>
              <a:rect l="l" t="t" r="r" b="b"/>
              <a:pathLst>
                <a:path w="12463" h="4673" extrusionOk="0">
                  <a:moveTo>
                    <a:pt x="12438" y="0"/>
                  </a:moveTo>
                  <a:cubicBezTo>
                    <a:pt x="12314" y="0"/>
                    <a:pt x="9555" y="1000"/>
                    <a:pt x="6191" y="2254"/>
                  </a:cubicBezTo>
                  <a:cubicBezTo>
                    <a:pt x="2761" y="3553"/>
                    <a:pt x="0" y="4629"/>
                    <a:pt x="20" y="4670"/>
                  </a:cubicBezTo>
                  <a:cubicBezTo>
                    <a:pt x="21" y="4671"/>
                    <a:pt x="24" y="4672"/>
                    <a:pt x="29" y="4672"/>
                  </a:cubicBezTo>
                  <a:cubicBezTo>
                    <a:pt x="200" y="4672"/>
                    <a:pt x="2920" y="3679"/>
                    <a:pt x="6252" y="2417"/>
                  </a:cubicBezTo>
                  <a:cubicBezTo>
                    <a:pt x="9682" y="1138"/>
                    <a:pt x="12463" y="62"/>
                    <a:pt x="12443" y="1"/>
                  </a:cubicBezTo>
                  <a:cubicBezTo>
                    <a:pt x="12442" y="0"/>
                    <a:pt x="12441" y="0"/>
                    <a:pt x="124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3"/>
            <p:cNvSpPr/>
            <p:nvPr/>
          </p:nvSpPr>
          <p:spPr>
            <a:xfrm>
              <a:off x="3664217" y="2140709"/>
              <a:ext cx="189300" cy="370450"/>
            </a:xfrm>
            <a:custGeom>
              <a:avLst/>
              <a:gdLst/>
              <a:ahLst/>
              <a:cxnLst/>
              <a:rect l="l" t="t" r="r" b="b"/>
              <a:pathLst>
                <a:path w="7572" h="14818" extrusionOk="0">
                  <a:moveTo>
                    <a:pt x="1" y="0"/>
                  </a:moveTo>
                  <a:cubicBezTo>
                    <a:pt x="1" y="0"/>
                    <a:pt x="1" y="61"/>
                    <a:pt x="41" y="162"/>
                  </a:cubicBezTo>
                  <a:cubicBezTo>
                    <a:pt x="82" y="284"/>
                    <a:pt x="123" y="447"/>
                    <a:pt x="183" y="629"/>
                  </a:cubicBezTo>
                  <a:cubicBezTo>
                    <a:pt x="305" y="1035"/>
                    <a:pt x="488" y="1624"/>
                    <a:pt x="752" y="2334"/>
                  </a:cubicBezTo>
                  <a:cubicBezTo>
                    <a:pt x="1259" y="3755"/>
                    <a:pt x="2051" y="5704"/>
                    <a:pt x="3086" y="7774"/>
                  </a:cubicBezTo>
                  <a:cubicBezTo>
                    <a:pt x="3614" y="8789"/>
                    <a:pt x="4142" y="9763"/>
                    <a:pt x="4649" y="10636"/>
                  </a:cubicBezTo>
                  <a:cubicBezTo>
                    <a:pt x="5156" y="11488"/>
                    <a:pt x="5644" y="12260"/>
                    <a:pt x="6090" y="12869"/>
                  </a:cubicBezTo>
                  <a:cubicBezTo>
                    <a:pt x="6293" y="13193"/>
                    <a:pt x="6496" y="13457"/>
                    <a:pt x="6679" y="13701"/>
                  </a:cubicBezTo>
                  <a:cubicBezTo>
                    <a:pt x="6861" y="13945"/>
                    <a:pt x="7003" y="14147"/>
                    <a:pt x="7146" y="14310"/>
                  </a:cubicBezTo>
                  <a:cubicBezTo>
                    <a:pt x="7267" y="14472"/>
                    <a:pt x="7369" y="14594"/>
                    <a:pt x="7450" y="14696"/>
                  </a:cubicBezTo>
                  <a:cubicBezTo>
                    <a:pt x="7531" y="14777"/>
                    <a:pt x="7572" y="14817"/>
                    <a:pt x="7572" y="14817"/>
                  </a:cubicBezTo>
                  <a:cubicBezTo>
                    <a:pt x="7572" y="14817"/>
                    <a:pt x="7552" y="14756"/>
                    <a:pt x="7491" y="14675"/>
                  </a:cubicBezTo>
                  <a:cubicBezTo>
                    <a:pt x="7409" y="14574"/>
                    <a:pt x="7308" y="14432"/>
                    <a:pt x="7206" y="14269"/>
                  </a:cubicBezTo>
                  <a:cubicBezTo>
                    <a:pt x="7064" y="14107"/>
                    <a:pt x="6922" y="13904"/>
                    <a:pt x="6760" y="13640"/>
                  </a:cubicBezTo>
                  <a:cubicBezTo>
                    <a:pt x="6577" y="13396"/>
                    <a:pt x="6395" y="13112"/>
                    <a:pt x="6192" y="12808"/>
                  </a:cubicBezTo>
                  <a:cubicBezTo>
                    <a:pt x="5765" y="12179"/>
                    <a:pt x="5298" y="11407"/>
                    <a:pt x="4791" y="10555"/>
                  </a:cubicBezTo>
                  <a:cubicBezTo>
                    <a:pt x="4284" y="9682"/>
                    <a:pt x="3776" y="8708"/>
                    <a:pt x="3248" y="7693"/>
                  </a:cubicBezTo>
                  <a:cubicBezTo>
                    <a:pt x="2213" y="5622"/>
                    <a:pt x="1401" y="3694"/>
                    <a:pt x="874" y="2294"/>
                  </a:cubicBezTo>
                  <a:cubicBezTo>
                    <a:pt x="589" y="1583"/>
                    <a:pt x="386" y="1015"/>
                    <a:pt x="244" y="609"/>
                  </a:cubicBezTo>
                  <a:cubicBezTo>
                    <a:pt x="163" y="426"/>
                    <a:pt x="123" y="284"/>
                    <a:pt x="62" y="142"/>
                  </a:cubicBezTo>
                  <a:cubicBezTo>
                    <a:pt x="21" y="41"/>
                    <a:pt x="1"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3"/>
            <p:cNvSpPr/>
            <p:nvPr/>
          </p:nvSpPr>
          <p:spPr>
            <a:xfrm>
              <a:off x="3969292" y="2399684"/>
              <a:ext cx="7550" cy="7200"/>
            </a:xfrm>
            <a:custGeom>
              <a:avLst/>
              <a:gdLst/>
              <a:ahLst/>
              <a:cxnLst/>
              <a:rect l="l" t="t" r="r" b="b"/>
              <a:pathLst>
                <a:path w="302" h="288" extrusionOk="0">
                  <a:moveTo>
                    <a:pt x="164" y="0"/>
                  </a:moveTo>
                  <a:cubicBezTo>
                    <a:pt x="92" y="0"/>
                    <a:pt x="17" y="55"/>
                    <a:pt x="17" y="135"/>
                  </a:cubicBezTo>
                  <a:cubicBezTo>
                    <a:pt x="0" y="218"/>
                    <a:pt x="79" y="288"/>
                    <a:pt x="153" y="288"/>
                  </a:cubicBezTo>
                  <a:cubicBezTo>
                    <a:pt x="169" y="288"/>
                    <a:pt x="185" y="284"/>
                    <a:pt x="200" y="277"/>
                  </a:cubicBezTo>
                  <a:lnTo>
                    <a:pt x="220" y="257"/>
                  </a:lnTo>
                  <a:cubicBezTo>
                    <a:pt x="301" y="216"/>
                    <a:pt x="301" y="74"/>
                    <a:pt x="220" y="13"/>
                  </a:cubicBezTo>
                  <a:cubicBezTo>
                    <a:pt x="203" y="4"/>
                    <a:pt x="183"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3"/>
            <p:cNvSpPr/>
            <p:nvPr/>
          </p:nvSpPr>
          <p:spPr>
            <a:xfrm>
              <a:off x="3831167" y="2440559"/>
              <a:ext cx="7650" cy="6925"/>
            </a:xfrm>
            <a:custGeom>
              <a:avLst/>
              <a:gdLst/>
              <a:ahLst/>
              <a:cxnLst/>
              <a:rect l="l" t="t" r="r" b="b"/>
              <a:pathLst>
                <a:path w="306" h="277" extrusionOk="0">
                  <a:moveTo>
                    <a:pt x="157" y="1"/>
                  </a:moveTo>
                  <a:cubicBezTo>
                    <a:pt x="82" y="1"/>
                    <a:pt x="1" y="62"/>
                    <a:pt x="1" y="124"/>
                  </a:cubicBezTo>
                  <a:cubicBezTo>
                    <a:pt x="1" y="207"/>
                    <a:pt x="83" y="276"/>
                    <a:pt x="157" y="276"/>
                  </a:cubicBezTo>
                  <a:cubicBezTo>
                    <a:pt x="173" y="276"/>
                    <a:pt x="189" y="273"/>
                    <a:pt x="204" y="266"/>
                  </a:cubicBezTo>
                  <a:cubicBezTo>
                    <a:pt x="305" y="205"/>
                    <a:pt x="305" y="63"/>
                    <a:pt x="224" y="22"/>
                  </a:cubicBezTo>
                  <a:cubicBezTo>
                    <a:pt x="204" y="7"/>
                    <a:pt x="181" y="1"/>
                    <a:pt x="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3"/>
            <p:cNvSpPr/>
            <p:nvPr/>
          </p:nvSpPr>
          <p:spPr>
            <a:xfrm>
              <a:off x="3768342" y="2342334"/>
              <a:ext cx="7550" cy="7225"/>
            </a:xfrm>
            <a:custGeom>
              <a:avLst/>
              <a:gdLst/>
              <a:ahLst/>
              <a:cxnLst/>
              <a:rect l="l" t="t" r="r" b="b"/>
              <a:pathLst>
                <a:path w="302" h="289" extrusionOk="0">
                  <a:moveTo>
                    <a:pt x="164" y="1"/>
                  </a:moveTo>
                  <a:cubicBezTo>
                    <a:pt x="92" y="1"/>
                    <a:pt x="17" y="55"/>
                    <a:pt x="17" y="135"/>
                  </a:cubicBezTo>
                  <a:cubicBezTo>
                    <a:pt x="0" y="218"/>
                    <a:pt x="79" y="288"/>
                    <a:pt x="153" y="288"/>
                  </a:cubicBezTo>
                  <a:cubicBezTo>
                    <a:pt x="169" y="288"/>
                    <a:pt x="185" y="285"/>
                    <a:pt x="200" y="277"/>
                  </a:cubicBezTo>
                  <a:lnTo>
                    <a:pt x="220" y="257"/>
                  </a:lnTo>
                  <a:cubicBezTo>
                    <a:pt x="301" y="216"/>
                    <a:pt x="301" y="74"/>
                    <a:pt x="220" y="14"/>
                  </a:cubicBezTo>
                  <a:cubicBezTo>
                    <a:pt x="203" y="5"/>
                    <a:pt x="184"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3"/>
            <p:cNvSpPr/>
            <p:nvPr/>
          </p:nvSpPr>
          <p:spPr>
            <a:xfrm>
              <a:off x="4050392" y="2371259"/>
              <a:ext cx="7625" cy="7200"/>
            </a:xfrm>
            <a:custGeom>
              <a:avLst/>
              <a:gdLst/>
              <a:ahLst/>
              <a:cxnLst/>
              <a:rect l="l" t="t" r="r" b="b"/>
              <a:pathLst>
                <a:path w="305" h="288" extrusionOk="0">
                  <a:moveTo>
                    <a:pt x="167" y="1"/>
                  </a:moveTo>
                  <a:cubicBezTo>
                    <a:pt x="95" y="1"/>
                    <a:pt x="16" y="55"/>
                    <a:pt x="0" y="135"/>
                  </a:cubicBezTo>
                  <a:cubicBezTo>
                    <a:pt x="0" y="218"/>
                    <a:pt x="82" y="288"/>
                    <a:pt x="156" y="288"/>
                  </a:cubicBezTo>
                  <a:cubicBezTo>
                    <a:pt x="173" y="288"/>
                    <a:pt x="189" y="285"/>
                    <a:pt x="203" y="277"/>
                  </a:cubicBezTo>
                  <a:lnTo>
                    <a:pt x="224" y="257"/>
                  </a:lnTo>
                  <a:cubicBezTo>
                    <a:pt x="305" y="216"/>
                    <a:pt x="305" y="74"/>
                    <a:pt x="224" y="13"/>
                  </a:cubicBezTo>
                  <a:cubicBezTo>
                    <a:pt x="206" y="5"/>
                    <a:pt x="187"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3"/>
            <p:cNvSpPr/>
            <p:nvPr/>
          </p:nvSpPr>
          <p:spPr>
            <a:xfrm>
              <a:off x="4145267" y="2345884"/>
              <a:ext cx="7650" cy="7025"/>
            </a:xfrm>
            <a:custGeom>
              <a:avLst/>
              <a:gdLst/>
              <a:ahLst/>
              <a:cxnLst/>
              <a:rect l="l" t="t" r="r" b="b"/>
              <a:pathLst>
                <a:path w="306" h="281" extrusionOk="0">
                  <a:moveTo>
                    <a:pt x="138" y="1"/>
                  </a:moveTo>
                  <a:cubicBezTo>
                    <a:pt x="119" y="1"/>
                    <a:pt x="99" y="5"/>
                    <a:pt x="82" y="14"/>
                  </a:cubicBezTo>
                  <a:lnTo>
                    <a:pt x="62" y="34"/>
                  </a:lnTo>
                  <a:cubicBezTo>
                    <a:pt x="1" y="95"/>
                    <a:pt x="1" y="237"/>
                    <a:pt x="102" y="277"/>
                  </a:cubicBezTo>
                  <a:cubicBezTo>
                    <a:pt x="111" y="280"/>
                    <a:pt x="120" y="281"/>
                    <a:pt x="129" y="281"/>
                  </a:cubicBezTo>
                  <a:cubicBezTo>
                    <a:pt x="208" y="281"/>
                    <a:pt x="305" y="208"/>
                    <a:pt x="305" y="135"/>
                  </a:cubicBezTo>
                  <a:cubicBezTo>
                    <a:pt x="289" y="56"/>
                    <a:pt x="211" y="1"/>
                    <a:pt x="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3"/>
            <p:cNvSpPr/>
            <p:nvPr/>
          </p:nvSpPr>
          <p:spPr>
            <a:xfrm>
              <a:off x="3601292" y="2067934"/>
              <a:ext cx="164950" cy="75900"/>
            </a:xfrm>
            <a:custGeom>
              <a:avLst/>
              <a:gdLst/>
              <a:ahLst/>
              <a:cxnLst/>
              <a:rect l="l" t="t" r="r" b="b"/>
              <a:pathLst>
                <a:path w="6598" h="3036" extrusionOk="0">
                  <a:moveTo>
                    <a:pt x="3779" y="0"/>
                  </a:moveTo>
                  <a:cubicBezTo>
                    <a:pt x="3007" y="0"/>
                    <a:pt x="2234" y="140"/>
                    <a:pt x="1503" y="414"/>
                  </a:cubicBezTo>
                  <a:cubicBezTo>
                    <a:pt x="1117" y="577"/>
                    <a:pt x="711" y="760"/>
                    <a:pt x="427" y="1084"/>
                  </a:cubicBezTo>
                  <a:cubicBezTo>
                    <a:pt x="143" y="1409"/>
                    <a:pt x="1" y="1876"/>
                    <a:pt x="143" y="2282"/>
                  </a:cubicBezTo>
                  <a:cubicBezTo>
                    <a:pt x="278" y="2668"/>
                    <a:pt x="615" y="3036"/>
                    <a:pt x="1067" y="3036"/>
                  </a:cubicBezTo>
                  <a:cubicBezTo>
                    <a:pt x="1090" y="3036"/>
                    <a:pt x="1114" y="3035"/>
                    <a:pt x="1138" y="3033"/>
                  </a:cubicBezTo>
                  <a:cubicBezTo>
                    <a:pt x="2761" y="2911"/>
                    <a:pt x="3573" y="2789"/>
                    <a:pt x="5177" y="2465"/>
                  </a:cubicBezTo>
                  <a:cubicBezTo>
                    <a:pt x="5705" y="2363"/>
                    <a:pt x="6313" y="2160"/>
                    <a:pt x="6476" y="1653"/>
                  </a:cubicBezTo>
                  <a:cubicBezTo>
                    <a:pt x="6598" y="1287"/>
                    <a:pt x="6435" y="861"/>
                    <a:pt x="6131" y="597"/>
                  </a:cubicBezTo>
                  <a:cubicBezTo>
                    <a:pt x="5826" y="333"/>
                    <a:pt x="5441" y="211"/>
                    <a:pt x="5055" y="130"/>
                  </a:cubicBezTo>
                  <a:cubicBezTo>
                    <a:pt x="4635" y="43"/>
                    <a:pt x="4207" y="0"/>
                    <a:pt x="3779"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3"/>
            <p:cNvSpPr/>
            <p:nvPr/>
          </p:nvSpPr>
          <p:spPr>
            <a:xfrm>
              <a:off x="3606367" y="2080059"/>
              <a:ext cx="152775" cy="43950"/>
            </a:xfrm>
            <a:custGeom>
              <a:avLst/>
              <a:gdLst/>
              <a:ahLst/>
              <a:cxnLst/>
              <a:rect l="l" t="t" r="r" b="b"/>
              <a:pathLst>
                <a:path w="6111" h="1758" extrusionOk="0">
                  <a:moveTo>
                    <a:pt x="3687" y="0"/>
                  </a:moveTo>
                  <a:cubicBezTo>
                    <a:pt x="3421" y="0"/>
                    <a:pt x="3144" y="22"/>
                    <a:pt x="2863" y="72"/>
                  </a:cubicBezTo>
                  <a:cubicBezTo>
                    <a:pt x="1929" y="254"/>
                    <a:pt x="1178" y="680"/>
                    <a:pt x="691" y="1046"/>
                  </a:cubicBezTo>
                  <a:cubicBezTo>
                    <a:pt x="468" y="1249"/>
                    <a:pt x="285" y="1411"/>
                    <a:pt x="163" y="1533"/>
                  </a:cubicBezTo>
                  <a:cubicBezTo>
                    <a:pt x="62" y="1675"/>
                    <a:pt x="1" y="1756"/>
                    <a:pt x="21" y="1756"/>
                  </a:cubicBezTo>
                  <a:cubicBezTo>
                    <a:pt x="22" y="1757"/>
                    <a:pt x="23" y="1757"/>
                    <a:pt x="24" y="1757"/>
                  </a:cubicBezTo>
                  <a:cubicBezTo>
                    <a:pt x="58" y="1757"/>
                    <a:pt x="301" y="1481"/>
                    <a:pt x="772" y="1147"/>
                  </a:cubicBezTo>
                  <a:cubicBezTo>
                    <a:pt x="1259" y="802"/>
                    <a:pt x="1990" y="417"/>
                    <a:pt x="2883" y="254"/>
                  </a:cubicBezTo>
                  <a:cubicBezTo>
                    <a:pt x="3202" y="196"/>
                    <a:pt x="3512" y="172"/>
                    <a:pt x="3806" y="172"/>
                  </a:cubicBezTo>
                  <a:cubicBezTo>
                    <a:pt x="4336" y="172"/>
                    <a:pt x="4811" y="251"/>
                    <a:pt x="5177" y="356"/>
                  </a:cubicBezTo>
                  <a:cubicBezTo>
                    <a:pt x="5735" y="490"/>
                    <a:pt x="6056" y="662"/>
                    <a:pt x="6105" y="662"/>
                  </a:cubicBezTo>
                  <a:cubicBezTo>
                    <a:pt x="6108" y="662"/>
                    <a:pt x="6109" y="661"/>
                    <a:pt x="6110" y="660"/>
                  </a:cubicBezTo>
                  <a:cubicBezTo>
                    <a:pt x="6110" y="640"/>
                    <a:pt x="6029" y="579"/>
                    <a:pt x="5887" y="498"/>
                  </a:cubicBezTo>
                  <a:cubicBezTo>
                    <a:pt x="5725" y="417"/>
                    <a:pt x="5502" y="335"/>
                    <a:pt x="5217" y="234"/>
                  </a:cubicBezTo>
                  <a:cubicBezTo>
                    <a:pt x="4824" y="107"/>
                    <a:pt x="4284" y="0"/>
                    <a:pt x="3687"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3"/>
            <p:cNvSpPr/>
            <p:nvPr/>
          </p:nvSpPr>
          <p:spPr>
            <a:xfrm>
              <a:off x="4379717" y="3772884"/>
              <a:ext cx="200975" cy="758000"/>
            </a:xfrm>
            <a:custGeom>
              <a:avLst/>
              <a:gdLst/>
              <a:ahLst/>
              <a:cxnLst/>
              <a:rect l="l" t="t" r="r" b="b"/>
              <a:pathLst>
                <a:path w="8039" h="30320" extrusionOk="0">
                  <a:moveTo>
                    <a:pt x="5047" y="0"/>
                  </a:moveTo>
                  <a:cubicBezTo>
                    <a:pt x="4292" y="0"/>
                    <a:pt x="3539" y="196"/>
                    <a:pt x="2802" y="376"/>
                  </a:cubicBezTo>
                  <a:lnTo>
                    <a:pt x="2659" y="355"/>
                  </a:lnTo>
                  <a:cubicBezTo>
                    <a:pt x="1584" y="477"/>
                    <a:pt x="731" y="1391"/>
                    <a:pt x="366" y="2406"/>
                  </a:cubicBezTo>
                  <a:cubicBezTo>
                    <a:pt x="0" y="3420"/>
                    <a:pt x="21" y="4537"/>
                    <a:pt x="41" y="5613"/>
                  </a:cubicBezTo>
                  <a:cubicBezTo>
                    <a:pt x="203" y="12189"/>
                    <a:pt x="366" y="18786"/>
                    <a:pt x="1117" y="25321"/>
                  </a:cubicBezTo>
                  <a:cubicBezTo>
                    <a:pt x="1279" y="26742"/>
                    <a:pt x="1502" y="28244"/>
                    <a:pt x="2436" y="29320"/>
                  </a:cubicBezTo>
                  <a:cubicBezTo>
                    <a:pt x="2976" y="29942"/>
                    <a:pt x="3835" y="30320"/>
                    <a:pt x="4644" y="30320"/>
                  </a:cubicBezTo>
                  <a:cubicBezTo>
                    <a:pt x="5234" y="30320"/>
                    <a:pt x="5797" y="30119"/>
                    <a:pt x="6191" y="29665"/>
                  </a:cubicBezTo>
                  <a:cubicBezTo>
                    <a:pt x="6719" y="29036"/>
                    <a:pt x="6780" y="28163"/>
                    <a:pt x="6820" y="27351"/>
                  </a:cubicBezTo>
                  <a:cubicBezTo>
                    <a:pt x="7206" y="19476"/>
                    <a:pt x="7592" y="11600"/>
                    <a:pt x="7977" y="3725"/>
                  </a:cubicBezTo>
                  <a:cubicBezTo>
                    <a:pt x="8018" y="2832"/>
                    <a:pt x="8038" y="1857"/>
                    <a:pt x="7551" y="1127"/>
                  </a:cubicBezTo>
                  <a:cubicBezTo>
                    <a:pt x="7064" y="416"/>
                    <a:pt x="6191" y="51"/>
                    <a:pt x="5339" y="10"/>
                  </a:cubicBezTo>
                  <a:cubicBezTo>
                    <a:pt x="5241" y="3"/>
                    <a:pt x="5144" y="0"/>
                    <a:pt x="5047" y="0"/>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3"/>
            <p:cNvSpPr/>
            <p:nvPr/>
          </p:nvSpPr>
          <p:spPr>
            <a:xfrm>
              <a:off x="4303092" y="2843509"/>
              <a:ext cx="306000" cy="929350"/>
            </a:xfrm>
            <a:custGeom>
              <a:avLst/>
              <a:gdLst/>
              <a:ahLst/>
              <a:cxnLst/>
              <a:rect l="l" t="t" r="r" b="b"/>
              <a:pathLst>
                <a:path w="12240" h="37174" extrusionOk="0">
                  <a:moveTo>
                    <a:pt x="7429" y="0"/>
                  </a:moveTo>
                  <a:cubicBezTo>
                    <a:pt x="2619" y="0"/>
                    <a:pt x="1" y="2700"/>
                    <a:pt x="122" y="7774"/>
                  </a:cubicBezTo>
                  <a:cubicBezTo>
                    <a:pt x="325" y="16035"/>
                    <a:pt x="1178" y="24296"/>
                    <a:pt x="3268" y="32294"/>
                  </a:cubicBezTo>
                  <a:cubicBezTo>
                    <a:pt x="3634" y="33654"/>
                    <a:pt x="4060" y="35074"/>
                    <a:pt x="5055" y="36110"/>
                  </a:cubicBezTo>
                  <a:cubicBezTo>
                    <a:pt x="5676" y="36757"/>
                    <a:pt x="6604" y="37174"/>
                    <a:pt x="7490" y="37174"/>
                  </a:cubicBezTo>
                  <a:cubicBezTo>
                    <a:pt x="7991" y="37174"/>
                    <a:pt x="8480" y="37040"/>
                    <a:pt x="8891" y="36739"/>
                  </a:cubicBezTo>
                  <a:cubicBezTo>
                    <a:pt x="9865" y="36008"/>
                    <a:pt x="10088" y="34668"/>
                    <a:pt x="10231" y="33471"/>
                  </a:cubicBezTo>
                  <a:cubicBezTo>
                    <a:pt x="11266" y="24093"/>
                    <a:pt x="11854" y="16238"/>
                    <a:pt x="11976" y="6800"/>
                  </a:cubicBezTo>
                  <a:cubicBezTo>
                    <a:pt x="11976" y="6800"/>
                    <a:pt x="12240" y="0"/>
                    <a:pt x="7429" y="0"/>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3"/>
            <p:cNvSpPr/>
            <p:nvPr/>
          </p:nvSpPr>
          <p:spPr>
            <a:xfrm>
              <a:off x="4316292" y="2899234"/>
              <a:ext cx="93375" cy="781075"/>
            </a:xfrm>
            <a:custGeom>
              <a:avLst/>
              <a:gdLst/>
              <a:ahLst/>
              <a:cxnLst/>
              <a:rect l="l" t="t" r="r" b="b"/>
              <a:pathLst>
                <a:path w="3735" h="31243" extrusionOk="0">
                  <a:moveTo>
                    <a:pt x="2181" y="0"/>
                  </a:moveTo>
                  <a:cubicBezTo>
                    <a:pt x="2146" y="0"/>
                    <a:pt x="2051" y="65"/>
                    <a:pt x="1908" y="207"/>
                  </a:cubicBezTo>
                  <a:cubicBezTo>
                    <a:pt x="1827" y="268"/>
                    <a:pt x="1726" y="369"/>
                    <a:pt x="1624" y="491"/>
                  </a:cubicBezTo>
                  <a:cubicBezTo>
                    <a:pt x="1543" y="613"/>
                    <a:pt x="1421" y="755"/>
                    <a:pt x="1299" y="917"/>
                  </a:cubicBezTo>
                  <a:cubicBezTo>
                    <a:pt x="832" y="1607"/>
                    <a:pt x="366" y="2764"/>
                    <a:pt x="183" y="4226"/>
                  </a:cubicBezTo>
                  <a:cubicBezTo>
                    <a:pt x="0" y="5708"/>
                    <a:pt x="122" y="7453"/>
                    <a:pt x="284" y="9361"/>
                  </a:cubicBezTo>
                  <a:cubicBezTo>
                    <a:pt x="447" y="11249"/>
                    <a:pt x="629" y="13339"/>
                    <a:pt x="893" y="15532"/>
                  </a:cubicBezTo>
                  <a:cubicBezTo>
                    <a:pt x="1401" y="19916"/>
                    <a:pt x="2071" y="23833"/>
                    <a:pt x="2578" y="26675"/>
                  </a:cubicBezTo>
                  <a:cubicBezTo>
                    <a:pt x="3103" y="29500"/>
                    <a:pt x="3487" y="31242"/>
                    <a:pt x="3611" y="31242"/>
                  </a:cubicBezTo>
                  <a:cubicBezTo>
                    <a:pt x="3612" y="31242"/>
                    <a:pt x="3613" y="31242"/>
                    <a:pt x="3613" y="31242"/>
                  </a:cubicBezTo>
                  <a:cubicBezTo>
                    <a:pt x="3735" y="31222"/>
                    <a:pt x="3552" y="29435"/>
                    <a:pt x="3187" y="26573"/>
                  </a:cubicBezTo>
                  <a:cubicBezTo>
                    <a:pt x="2842" y="23732"/>
                    <a:pt x="2274" y="19794"/>
                    <a:pt x="1766" y="15430"/>
                  </a:cubicBezTo>
                  <a:cubicBezTo>
                    <a:pt x="1502" y="13258"/>
                    <a:pt x="1299" y="11168"/>
                    <a:pt x="1096" y="9280"/>
                  </a:cubicBezTo>
                  <a:cubicBezTo>
                    <a:pt x="873" y="7392"/>
                    <a:pt x="711" y="5687"/>
                    <a:pt x="812" y="4287"/>
                  </a:cubicBezTo>
                  <a:cubicBezTo>
                    <a:pt x="893" y="2886"/>
                    <a:pt x="1238" y="1790"/>
                    <a:pt x="1604" y="1100"/>
                  </a:cubicBezTo>
                  <a:cubicBezTo>
                    <a:pt x="1685" y="938"/>
                    <a:pt x="1766" y="775"/>
                    <a:pt x="1847" y="633"/>
                  </a:cubicBezTo>
                  <a:cubicBezTo>
                    <a:pt x="1908" y="511"/>
                    <a:pt x="1989" y="410"/>
                    <a:pt x="2050" y="308"/>
                  </a:cubicBezTo>
                  <a:cubicBezTo>
                    <a:pt x="2152" y="126"/>
                    <a:pt x="2213" y="24"/>
                    <a:pt x="2192" y="4"/>
                  </a:cubicBezTo>
                  <a:cubicBezTo>
                    <a:pt x="2190" y="1"/>
                    <a:pt x="2186" y="0"/>
                    <a:pt x="2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3"/>
            <p:cNvSpPr/>
            <p:nvPr/>
          </p:nvSpPr>
          <p:spPr>
            <a:xfrm>
              <a:off x="4378192" y="2849584"/>
              <a:ext cx="94400" cy="921025"/>
            </a:xfrm>
            <a:custGeom>
              <a:avLst/>
              <a:gdLst/>
              <a:ahLst/>
              <a:cxnLst/>
              <a:rect l="l" t="t" r="r" b="b"/>
              <a:pathLst>
                <a:path w="3776" h="36841" extrusionOk="0">
                  <a:moveTo>
                    <a:pt x="2457" y="1"/>
                  </a:moveTo>
                  <a:cubicBezTo>
                    <a:pt x="2457" y="1"/>
                    <a:pt x="2335" y="62"/>
                    <a:pt x="2132" y="204"/>
                  </a:cubicBezTo>
                  <a:cubicBezTo>
                    <a:pt x="1929" y="346"/>
                    <a:pt x="1624" y="589"/>
                    <a:pt x="1320" y="975"/>
                  </a:cubicBezTo>
                  <a:cubicBezTo>
                    <a:pt x="1015" y="1340"/>
                    <a:pt x="711" y="1848"/>
                    <a:pt x="467" y="2497"/>
                  </a:cubicBezTo>
                  <a:cubicBezTo>
                    <a:pt x="244" y="3147"/>
                    <a:pt x="82" y="3918"/>
                    <a:pt x="41" y="4771"/>
                  </a:cubicBezTo>
                  <a:cubicBezTo>
                    <a:pt x="1" y="5644"/>
                    <a:pt x="41" y="6577"/>
                    <a:pt x="122" y="7592"/>
                  </a:cubicBezTo>
                  <a:cubicBezTo>
                    <a:pt x="183" y="8587"/>
                    <a:pt x="264" y="9662"/>
                    <a:pt x="346" y="10799"/>
                  </a:cubicBezTo>
                  <a:cubicBezTo>
                    <a:pt x="508" y="13052"/>
                    <a:pt x="691" y="15528"/>
                    <a:pt x="914" y="18147"/>
                  </a:cubicBezTo>
                  <a:cubicBezTo>
                    <a:pt x="1360" y="23343"/>
                    <a:pt x="2010" y="28052"/>
                    <a:pt x="2619" y="31421"/>
                  </a:cubicBezTo>
                  <a:cubicBezTo>
                    <a:pt x="2923" y="33106"/>
                    <a:pt x="3208" y="34466"/>
                    <a:pt x="3411" y="35400"/>
                  </a:cubicBezTo>
                  <a:cubicBezTo>
                    <a:pt x="3532" y="35846"/>
                    <a:pt x="3614" y="36212"/>
                    <a:pt x="3674" y="36476"/>
                  </a:cubicBezTo>
                  <a:cubicBezTo>
                    <a:pt x="3695" y="36597"/>
                    <a:pt x="3715" y="36679"/>
                    <a:pt x="3735" y="36760"/>
                  </a:cubicBezTo>
                  <a:cubicBezTo>
                    <a:pt x="3756" y="36821"/>
                    <a:pt x="3776" y="36841"/>
                    <a:pt x="3776" y="36841"/>
                  </a:cubicBezTo>
                  <a:cubicBezTo>
                    <a:pt x="3776" y="36841"/>
                    <a:pt x="3776" y="36821"/>
                    <a:pt x="3756" y="36739"/>
                  </a:cubicBezTo>
                  <a:cubicBezTo>
                    <a:pt x="3735" y="36679"/>
                    <a:pt x="3735" y="36577"/>
                    <a:pt x="3695" y="36455"/>
                  </a:cubicBezTo>
                  <a:cubicBezTo>
                    <a:pt x="3654" y="36212"/>
                    <a:pt x="3573" y="35846"/>
                    <a:pt x="3492" y="35379"/>
                  </a:cubicBezTo>
                  <a:cubicBezTo>
                    <a:pt x="3289" y="34446"/>
                    <a:pt x="3025" y="33086"/>
                    <a:pt x="2741" y="31401"/>
                  </a:cubicBezTo>
                  <a:cubicBezTo>
                    <a:pt x="2152" y="28032"/>
                    <a:pt x="1543" y="23323"/>
                    <a:pt x="1097" y="18127"/>
                  </a:cubicBezTo>
                  <a:cubicBezTo>
                    <a:pt x="873" y="15528"/>
                    <a:pt x="670" y="13032"/>
                    <a:pt x="508" y="10779"/>
                  </a:cubicBezTo>
                  <a:cubicBezTo>
                    <a:pt x="427" y="9642"/>
                    <a:pt x="346" y="8587"/>
                    <a:pt x="264" y="7572"/>
                  </a:cubicBezTo>
                  <a:cubicBezTo>
                    <a:pt x="183" y="6577"/>
                    <a:pt x="122" y="5644"/>
                    <a:pt x="163" y="4791"/>
                  </a:cubicBezTo>
                  <a:cubicBezTo>
                    <a:pt x="204" y="3939"/>
                    <a:pt x="346" y="3167"/>
                    <a:pt x="569" y="2538"/>
                  </a:cubicBezTo>
                  <a:cubicBezTo>
                    <a:pt x="792" y="1888"/>
                    <a:pt x="1097" y="1381"/>
                    <a:pt x="1381" y="1016"/>
                  </a:cubicBezTo>
                  <a:cubicBezTo>
                    <a:pt x="1969" y="265"/>
                    <a:pt x="2477" y="21"/>
                    <a:pt x="2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3"/>
            <p:cNvSpPr/>
            <p:nvPr/>
          </p:nvSpPr>
          <p:spPr>
            <a:xfrm>
              <a:off x="4410167" y="3803584"/>
              <a:ext cx="39100" cy="700800"/>
            </a:xfrm>
            <a:custGeom>
              <a:avLst/>
              <a:gdLst/>
              <a:ahLst/>
              <a:cxnLst/>
              <a:rect l="l" t="t" r="r" b="b"/>
              <a:pathLst>
                <a:path w="1564" h="28032" extrusionOk="0">
                  <a:moveTo>
                    <a:pt x="41" y="0"/>
                  </a:moveTo>
                  <a:cubicBezTo>
                    <a:pt x="21" y="0"/>
                    <a:pt x="21" y="102"/>
                    <a:pt x="21" y="284"/>
                  </a:cubicBezTo>
                  <a:cubicBezTo>
                    <a:pt x="21" y="487"/>
                    <a:pt x="21" y="751"/>
                    <a:pt x="0" y="1096"/>
                  </a:cubicBezTo>
                  <a:cubicBezTo>
                    <a:pt x="0" y="1807"/>
                    <a:pt x="0" y="2842"/>
                    <a:pt x="21" y="4121"/>
                  </a:cubicBezTo>
                  <a:cubicBezTo>
                    <a:pt x="41" y="6658"/>
                    <a:pt x="142" y="10169"/>
                    <a:pt x="345" y="14046"/>
                  </a:cubicBezTo>
                  <a:cubicBezTo>
                    <a:pt x="548" y="17923"/>
                    <a:pt x="833" y="21414"/>
                    <a:pt x="1096" y="23951"/>
                  </a:cubicBezTo>
                  <a:cubicBezTo>
                    <a:pt x="1218" y="25210"/>
                    <a:pt x="1320" y="26225"/>
                    <a:pt x="1401" y="26935"/>
                  </a:cubicBezTo>
                  <a:cubicBezTo>
                    <a:pt x="1441" y="27280"/>
                    <a:pt x="1482" y="27544"/>
                    <a:pt x="1502" y="27747"/>
                  </a:cubicBezTo>
                  <a:cubicBezTo>
                    <a:pt x="1543" y="27930"/>
                    <a:pt x="1543" y="28031"/>
                    <a:pt x="1563" y="28031"/>
                  </a:cubicBezTo>
                  <a:cubicBezTo>
                    <a:pt x="1563" y="28031"/>
                    <a:pt x="1563" y="27930"/>
                    <a:pt x="1543" y="27747"/>
                  </a:cubicBezTo>
                  <a:cubicBezTo>
                    <a:pt x="1523" y="27544"/>
                    <a:pt x="1502" y="27280"/>
                    <a:pt x="1482" y="26935"/>
                  </a:cubicBezTo>
                  <a:cubicBezTo>
                    <a:pt x="1421" y="26204"/>
                    <a:pt x="1320" y="25190"/>
                    <a:pt x="1218" y="23931"/>
                  </a:cubicBezTo>
                  <a:cubicBezTo>
                    <a:pt x="995" y="21394"/>
                    <a:pt x="731" y="17903"/>
                    <a:pt x="528" y="14026"/>
                  </a:cubicBezTo>
                  <a:cubicBezTo>
                    <a:pt x="305" y="10149"/>
                    <a:pt x="203" y="6658"/>
                    <a:pt x="142" y="4100"/>
                  </a:cubicBezTo>
                  <a:cubicBezTo>
                    <a:pt x="122" y="2842"/>
                    <a:pt x="81" y="1827"/>
                    <a:pt x="81" y="1096"/>
                  </a:cubicBezTo>
                  <a:cubicBezTo>
                    <a:pt x="61" y="751"/>
                    <a:pt x="61" y="487"/>
                    <a:pt x="61" y="284"/>
                  </a:cubicBezTo>
                  <a:cubicBezTo>
                    <a:pt x="41" y="102"/>
                    <a:pt x="41" y="0"/>
                    <a:pt x="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3"/>
            <p:cNvSpPr/>
            <p:nvPr/>
          </p:nvSpPr>
          <p:spPr>
            <a:xfrm>
              <a:off x="4371592" y="3663534"/>
              <a:ext cx="207575" cy="207550"/>
            </a:xfrm>
            <a:custGeom>
              <a:avLst/>
              <a:gdLst/>
              <a:ahLst/>
              <a:cxnLst/>
              <a:rect l="l" t="t" r="r" b="b"/>
              <a:pathLst>
                <a:path w="8303" h="8302" extrusionOk="0">
                  <a:moveTo>
                    <a:pt x="4141" y="0"/>
                  </a:moveTo>
                  <a:cubicBezTo>
                    <a:pt x="1848" y="0"/>
                    <a:pt x="1" y="1847"/>
                    <a:pt x="1" y="4141"/>
                  </a:cubicBezTo>
                  <a:cubicBezTo>
                    <a:pt x="1" y="6434"/>
                    <a:pt x="1848" y="8302"/>
                    <a:pt x="4141" y="8302"/>
                  </a:cubicBezTo>
                  <a:cubicBezTo>
                    <a:pt x="6435" y="8302"/>
                    <a:pt x="8302" y="6434"/>
                    <a:pt x="8302" y="4141"/>
                  </a:cubicBezTo>
                  <a:cubicBezTo>
                    <a:pt x="8302" y="1847"/>
                    <a:pt x="6435" y="0"/>
                    <a:pt x="4141"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3"/>
            <p:cNvSpPr/>
            <p:nvPr/>
          </p:nvSpPr>
          <p:spPr>
            <a:xfrm>
              <a:off x="4414717" y="4469559"/>
              <a:ext cx="137050" cy="127175"/>
            </a:xfrm>
            <a:custGeom>
              <a:avLst/>
              <a:gdLst/>
              <a:ahLst/>
              <a:cxnLst/>
              <a:rect l="l" t="t" r="r" b="b"/>
              <a:pathLst>
                <a:path w="5482" h="5087" extrusionOk="0">
                  <a:moveTo>
                    <a:pt x="2592" y="0"/>
                  </a:moveTo>
                  <a:cubicBezTo>
                    <a:pt x="2158" y="0"/>
                    <a:pt x="1726" y="81"/>
                    <a:pt x="1361" y="296"/>
                  </a:cubicBezTo>
                  <a:cubicBezTo>
                    <a:pt x="752" y="621"/>
                    <a:pt x="387" y="1250"/>
                    <a:pt x="204" y="1879"/>
                  </a:cubicBezTo>
                  <a:cubicBezTo>
                    <a:pt x="21" y="2529"/>
                    <a:pt x="1" y="4417"/>
                    <a:pt x="1" y="5086"/>
                  </a:cubicBezTo>
                  <a:lnTo>
                    <a:pt x="5481" y="5086"/>
                  </a:lnTo>
                  <a:lnTo>
                    <a:pt x="5339" y="2590"/>
                  </a:lnTo>
                  <a:cubicBezTo>
                    <a:pt x="5339" y="1778"/>
                    <a:pt x="5035" y="905"/>
                    <a:pt x="4365" y="438"/>
                  </a:cubicBezTo>
                  <a:cubicBezTo>
                    <a:pt x="3939" y="154"/>
                    <a:pt x="3411" y="32"/>
                    <a:pt x="2883" y="12"/>
                  </a:cubicBezTo>
                  <a:cubicBezTo>
                    <a:pt x="2787" y="5"/>
                    <a:pt x="2689" y="0"/>
                    <a:pt x="2592"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3"/>
            <p:cNvSpPr/>
            <p:nvPr/>
          </p:nvSpPr>
          <p:spPr>
            <a:xfrm>
              <a:off x="4413217" y="4574884"/>
              <a:ext cx="257800" cy="35800"/>
            </a:xfrm>
            <a:custGeom>
              <a:avLst/>
              <a:gdLst/>
              <a:ahLst/>
              <a:cxnLst/>
              <a:rect l="l" t="t" r="r" b="b"/>
              <a:pathLst>
                <a:path w="10312" h="1432" extrusionOk="0">
                  <a:moveTo>
                    <a:pt x="5988" y="1"/>
                  </a:moveTo>
                  <a:lnTo>
                    <a:pt x="142" y="61"/>
                  </a:lnTo>
                  <a:lnTo>
                    <a:pt x="0" y="1361"/>
                  </a:lnTo>
                  <a:cubicBezTo>
                    <a:pt x="0" y="1361"/>
                    <a:pt x="3223" y="1432"/>
                    <a:pt x="6051" y="1432"/>
                  </a:cubicBezTo>
                  <a:cubicBezTo>
                    <a:pt x="8236" y="1432"/>
                    <a:pt x="10186" y="1389"/>
                    <a:pt x="10230" y="1239"/>
                  </a:cubicBezTo>
                  <a:cubicBezTo>
                    <a:pt x="10311" y="894"/>
                    <a:pt x="5988" y="1"/>
                    <a:pt x="5988" y="1"/>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3"/>
            <p:cNvSpPr/>
            <p:nvPr/>
          </p:nvSpPr>
          <p:spPr>
            <a:xfrm>
              <a:off x="4418792" y="3209059"/>
              <a:ext cx="7625" cy="7000"/>
            </a:xfrm>
            <a:custGeom>
              <a:avLst/>
              <a:gdLst/>
              <a:ahLst/>
              <a:cxnLst/>
              <a:rect l="l" t="t" r="r" b="b"/>
              <a:pathLst>
                <a:path w="305" h="280" extrusionOk="0">
                  <a:moveTo>
                    <a:pt x="140" y="0"/>
                  </a:moveTo>
                  <a:cubicBezTo>
                    <a:pt x="119" y="0"/>
                    <a:pt x="99" y="4"/>
                    <a:pt x="82" y="13"/>
                  </a:cubicBezTo>
                  <a:lnTo>
                    <a:pt x="82" y="33"/>
                  </a:lnTo>
                  <a:cubicBezTo>
                    <a:pt x="0" y="94"/>
                    <a:pt x="21" y="236"/>
                    <a:pt x="102" y="277"/>
                  </a:cubicBezTo>
                  <a:cubicBezTo>
                    <a:pt x="113" y="279"/>
                    <a:pt x="123" y="280"/>
                    <a:pt x="134" y="280"/>
                  </a:cubicBezTo>
                  <a:cubicBezTo>
                    <a:pt x="224" y="280"/>
                    <a:pt x="305" y="207"/>
                    <a:pt x="305" y="135"/>
                  </a:cubicBezTo>
                  <a:cubicBezTo>
                    <a:pt x="305" y="55"/>
                    <a:pt x="217" y="0"/>
                    <a:pt x="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3"/>
            <p:cNvSpPr/>
            <p:nvPr/>
          </p:nvSpPr>
          <p:spPr>
            <a:xfrm>
              <a:off x="4408142" y="3052984"/>
              <a:ext cx="8050" cy="6975"/>
            </a:xfrm>
            <a:custGeom>
              <a:avLst/>
              <a:gdLst/>
              <a:ahLst/>
              <a:cxnLst/>
              <a:rect l="l" t="t" r="r" b="b"/>
              <a:pathLst>
                <a:path w="322" h="279" extrusionOk="0">
                  <a:moveTo>
                    <a:pt x="174" y="0"/>
                  </a:moveTo>
                  <a:cubicBezTo>
                    <a:pt x="149" y="0"/>
                    <a:pt x="124" y="8"/>
                    <a:pt x="102" y="24"/>
                  </a:cubicBezTo>
                  <a:lnTo>
                    <a:pt x="81" y="24"/>
                  </a:lnTo>
                  <a:cubicBezTo>
                    <a:pt x="0" y="85"/>
                    <a:pt x="20" y="227"/>
                    <a:pt x="122" y="268"/>
                  </a:cubicBezTo>
                  <a:cubicBezTo>
                    <a:pt x="137" y="275"/>
                    <a:pt x="152" y="279"/>
                    <a:pt x="169" y="279"/>
                  </a:cubicBezTo>
                  <a:cubicBezTo>
                    <a:pt x="242" y="279"/>
                    <a:pt x="321" y="209"/>
                    <a:pt x="305" y="126"/>
                  </a:cubicBezTo>
                  <a:cubicBezTo>
                    <a:pt x="305" y="52"/>
                    <a:pt x="241" y="0"/>
                    <a:pt x="1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3"/>
            <p:cNvSpPr/>
            <p:nvPr/>
          </p:nvSpPr>
          <p:spPr>
            <a:xfrm>
              <a:off x="4431992" y="3400559"/>
              <a:ext cx="7625" cy="7000"/>
            </a:xfrm>
            <a:custGeom>
              <a:avLst/>
              <a:gdLst/>
              <a:ahLst/>
              <a:cxnLst/>
              <a:rect l="l" t="t" r="r" b="b"/>
              <a:pathLst>
                <a:path w="305" h="280" extrusionOk="0">
                  <a:moveTo>
                    <a:pt x="155" y="1"/>
                  </a:moveTo>
                  <a:cubicBezTo>
                    <a:pt x="129" y="1"/>
                    <a:pt x="104" y="8"/>
                    <a:pt x="81" y="25"/>
                  </a:cubicBezTo>
                  <a:lnTo>
                    <a:pt x="61" y="25"/>
                  </a:lnTo>
                  <a:cubicBezTo>
                    <a:pt x="0" y="86"/>
                    <a:pt x="20" y="228"/>
                    <a:pt x="102" y="269"/>
                  </a:cubicBezTo>
                  <a:cubicBezTo>
                    <a:pt x="116" y="276"/>
                    <a:pt x="132" y="280"/>
                    <a:pt x="148" y="280"/>
                  </a:cubicBezTo>
                  <a:cubicBezTo>
                    <a:pt x="223" y="280"/>
                    <a:pt x="305" y="210"/>
                    <a:pt x="305" y="127"/>
                  </a:cubicBezTo>
                  <a:cubicBezTo>
                    <a:pt x="290" y="53"/>
                    <a:pt x="222"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3"/>
            <p:cNvSpPr/>
            <p:nvPr/>
          </p:nvSpPr>
          <p:spPr>
            <a:xfrm>
              <a:off x="4458367" y="3616009"/>
              <a:ext cx="7650" cy="7025"/>
            </a:xfrm>
            <a:custGeom>
              <a:avLst/>
              <a:gdLst/>
              <a:ahLst/>
              <a:cxnLst/>
              <a:rect l="l" t="t" r="r" b="b"/>
              <a:pathLst>
                <a:path w="306" h="281" extrusionOk="0">
                  <a:moveTo>
                    <a:pt x="138" y="1"/>
                  </a:moveTo>
                  <a:cubicBezTo>
                    <a:pt x="118" y="1"/>
                    <a:pt x="99" y="5"/>
                    <a:pt x="82" y="13"/>
                  </a:cubicBezTo>
                  <a:lnTo>
                    <a:pt x="61" y="34"/>
                  </a:lnTo>
                  <a:cubicBezTo>
                    <a:pt x="1" y="95"/>
                    <a:pt x="21" y="237"/>
                    <a:pt x="102" y="277"/>
                  </a:cubicBezTo>
                  <a:cubicBezTo>
                    <a:pt x="111" y="279"/>
                    <a:pt x="120" y="280"/>
                    <a:pt x="129" y="280"/>
                  </a:cubicBezTo>
                  <a:cubicBezTo>
                    <a:pt x="208" y="280"/>
                    <a:pt x="305" y="208"/>
                    <a:pt x="305" y="135"/>
                  </a:cubicBezTo>
                  <a:cubicBezTo>
                    <a:pt x="289" y="55"/>
                    <a:pt x="210" y="1"/>
                    <a:pt x="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3"/>
            <p:cNvSpPr/>
            <p:nvPr/>
          </p:nvSpPr>
          <p:spPr>
            <a:xfrm>
              <a:off x="4428442" y="3944534"/>
              <a:ext cx="7625" cy="7000"/>
            </a:xfrm>
            <a:custGeom>
              <a:avLst/>
              <a:gdLst/>
              <a:ahLst/>
              <a:cxnLst/>
              <a:rect l="l" t="t" r="r" b="b"/>
              <a:pathLst>
                <a:path w="305" h="280" extrusionOk="0">
                  <a:moveTo>
                    <a:pt x="158" y="1"/>
                  </a:moveTo>
                  <a:cubicBezTo>
                    <a:pt x="131" y="1"/>
                    <a:pt x="104" y="9"/>
                    <a:pt x="81" y="25"/>
                  </a:cubicBezTo>
                  <a:cubicBezTo>
                    <a:pt x="0" y="86"/>
                    <a:pt x="20" y="228"/>
                    <a:pt x="102" y="269"/>
                  </a:cubicBezTo>
                  <a:cubicBezTo>
                    <a:pt x="120" y="276"/>
                    <a:pt x="138" y="280"/>
                    <a:pt x="156" y="280"/>
                  </a:cubicBezTo>
                  <a:cubicBezTo>
                    <a:pt x="236" y="280"/>
                    <a:pt x="304" y="210"/>
                    <a:pt x="304" y="127"/>
                  </a:cubicBezTo>
                  <a:cubicBezTo>
                    <a:pt x="304" y="53"/>
                    <a:pt x="230" y="1"/>
                    <a:pt x="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3"/>
            <p:cNvSpPr/>
            <p:nvPr/>
          </p:nvSpPr>
          <p:spPr>
            <a:xfrm>
              <a:off x="4444667" y="4114309"/>
              <a:ext cx="8100" cy="7025"/>
            </a:xfrm>
            <a:custGeom>
              <a:avLst/>
              <a:gdLst/>
              <a:ahLst/>
              <a:cxnLst/>
              <a:rect l="l" t="t" r="r" b="b"/>
              <a:pathLst>
                <a:path w="324" h="281" extrusionOk="0">
                  <a:moveTo>
                    <a:pt x="158" y="1"/>
                  </a:moveTo>
                  <a:cubicBezTo>
                    <a:pt x="139" y="1"/>
                    <a:pt x="119" y="5"/>
                    <a:pt x="102" y="14"/>
                  </a:cubicBezTo>
                  <a:lnTo>
                    <a:pt x="82" y="34"/>
                  </a:lnTo>
                  <a:cubicBezTo>
                    <a:pt x="1" y="95"/>
                    <a:pt x="21" y="237"/>
                    <a:pt x="122" y="278"/>
                  </a:cubicBezTo>
                  <a:cubicBezTo>
                    <a:pt x="131" y="280"/>
                    <a:pt x="140" y="281"/>
                    <a:pt x="149" y="281"/>
                  </a:cubicBezTo>
                  <a:cubicBezTo>
                    <a:pt x="228" y="281"/>
                    <a:pt x="323" y="208"/>
                    <a:pt x="305" y="135"/>
                  </a:cubicBezTo>
                  <a:cubicBezTo>
                    <a:pt x="305" y="56"/>
                    <a:pt x="230" y="1"/>
                    <a:pt x="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3"/>
            <p:cNvSpPr/>
            <p:nvPr/>
          </p:nvSpPr>
          <p:spPr>
            <a:xfrm>
              <a:off x="4446692" y="4304609"/>
              <a:ext cx="8100" cy="7025"/>
            </a:xfrm>
            <a:custGeom>
              <a:avLst/>
              <a:gdLst/>
              <a:ahLst/>
              <a:cxnLst/>
              <a:rect l="l" t="t" r="r" b="b"/>
              <a:pathLst>
                <a:path w="324" h="281" extrusionOk="0">
                  <a:moveTo>
                    <a:pt x="158" y="1"/>
                  </a:moveTo>
                  <a:cubicBezTo>
                    <a:pt x="139" y="1"/>
                    <a:pt x="120" y="5"/>
                    <a:pt x="102" y="13"/>
                  </a:cubicBezTo>
                  <a:lnTo>
                    <a:pt x="82" y="34"/>
                  </a:lnTo>
                  <a:cubicBezTo>
                    <a:pt x="1" y="94"/>
                    <a:pt x="21" y="237"/>
                    <a:pt x="123" y="277"/>
                  </a:cubicBezTo>
                  <a:cubicBezTo>
                    <a:pt x="131" y="279"/>
                    <a:pt x="140" y="280"/>
                    <a:pt x="149" y="280"/>
                  </a:cubicBezTo>
                  <a:cubicBezTo>
                    <a:pt x="228" y="280"/>
                    <a:pt x="323" y="208"/>
                    <a:pt x="305" y="135"/>
                  </a:cubicBezTo>
                  <a:cubicBezTo>
                    <a:pt x="305" y="55"/>
                    <a:pt x="230" y="1"/>
                    <a:pt x="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3"/>
            <p:cNvSpPr/>
            <p:nvPr/>
          </p:nvSpPr>
          <p:spPr>
            <a:xfrm>
              <a:off x="4375667" y="3746659"/>
              <a:ext cx="201475" cy="41750"/>
            </a:xfrm>
            <a:custGeom>
              <a:avLst/>
              <a:gdLst/>
              <a:ahLst/>
              <a:cxnLst/>
              <a:rect l="l" t="t" r="r" b="b"/>
              <a:pathLst>
                <a:path w="8059" h="1670" extrusionOk="0">
                  <a:moveTo>
                    <a:pt x="8052" y="1"/>
                  </a:moveTo>
                  <a:cubicBezTo>
                    <a:pt x="7998" y="1"/>
                    <a:pt x="7635" y="329"/>
                    <a:pt x="6982" y="694"/>
                  </a:cubicBezTo>
                  <a:cubicBezTo>
                    <a:pt x="6313" y="1080"/>
                    <a:pt x="5257" y="1465"/>
                    <a:pt x="4080" y="1486"/>
                  </a:cubicBezTo>
                  <a:cubicBezTo>
                    <a:pt x="4015" y="1488"/>
                    <a:pt x="3951" y="1489"/>
                    <a:pt x="3887" y="1489"/>
                  </a:cubicBezTo>
                  <a:cubicBezTo>
                    <a:pt x="2767" y="1489"/>
                    <a:pt x="1769" y="1163"/>
                    <a:pt x="1116" y="836"/>
                  </a:cubicBezTo>
                  <a:cubicBezTo>
                    <a:pt x="427" y="501"/>
                    <a:pt x="63" y="186"/>
                    <a:pt x="23" y="186"/>
                  </a:cubicBezTo>
                  <a:cubicBezTo>
                    <a:pt x="22" y="186"/>
                    <a:pt x="21" y="186"/>
                    <a:pt x="20" y="187"/>
                  </a:cubicBezTo>
                  <a:cubicBezTo>
                    <a:pt x="0" y="207"/>
                    <a:pt x="102" y="288"/>
                    <a:pt x="264" y="430"/>
                  </a:cubicBezTo>
                  <a:cubicBezTo>
                    <a:pt x="447" y="572"/>
                    <a:pt x="710" y="755"/>
                    <a:pt x="1056" y="938"/>
                  </a:cubicBezTo>
                  <a:cubicBezTo>
                    <a:pt x="1747" y="1313"/>
                    <a:pt x="2785" y="1669"/>
                    <a:pt x="3981" y="1669"/>
                  </a:cubicBezTo>
                  <a:cubicBezTo>
                    <a:pt x="4014" y="1669"/>
                    <a:pt x="4047" y="1669"/>
                    <a:pt x="4080" y="1668"/>
                  </a:cubicBezTo>
                  <a:cubicBezTo>
                    <a:pt x="5298" y="1628"/>
                    <a:pt x="6374" y="1222"/>
                    <a:pt x="7043" y="796"/>
                  </a:cubicBezTo>
                  <a:cubicBezTo>
                    <a:pt x="7388" y="593"/>
                    <a:pt x="7652" y="390"/>
                    <a:pt x="7815" y="247"/>
                  </a:cubicBezTo>
                  <a:cubicBezTo>
                    <a:pt x="7977" y="105"/>
                    <a:pt x="8058" y="4"/>
                    <a:pt x="8058" y="4"/>
                  </a:cubicBezTo>
                  <a:cubicBezTo>
                    <a:pt x="8057" y="2"/>
                    <a:pt x="8055" y="1"/>
                    <a:pt x="8052"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3"/>
            <p:cNvSpPr/>
            <p:nvPr/>
          </p:nvSpPr>
          <p:spPr>
            <a:xfrm>
              <a:off x="4415742" y="4531609"/>
              <a:ext cx="131950" cy="14975"/>
            </a:xfrm>
            <a:custGeom>
              <a:avLst/>
              <a:gdLst/>
              <a:ahLst/>
              <a:cxnLst/>
              <a:rect l="l" t="t" r="r" b="b"/>
              <a:pathLst>
                <a:path w="5278" h="599" extrusionOk="0">
                  <a:moveTo>
                    <a:pt x="5241" y="0"/>
                  </a:moveTo>
                  <a:cubicBezTo>
                    <a:pt x="5096" y="0"/>
                    <a:pt x="3999" y="356"/>
                    <a:pt x="2639" y="412"/>
                  </a:cubicBezTo>
                  <a:cubicBezTo>
                    <a:pt x="2465" y="422"/>
                    <a:pt x="2295" y="426"/>
                    <a:pt x="2131" y="426"/>
                  </a:cubicBezTo>
                  <a:cubicBezTo>
                    <a:pt x="1041" y="426"/>
                    <a:pt x="195" y="242"/>
                    <a:pt x="30" y="242"/>
                  </a:cubicBezTo>
                  <a:cubicBezTo>
                    <a:pt x="11" y="242"/>
                    <a:pt x="1" y="244"/>
                    <a:pt x="1" y="250"/>
                  </a:cubicBezTo>
                  <a:cubicBezTo>
                    <a:pt x="1" y="270"/>
                    <a:pt x="285" y="372"/>
                    <a:pt x="752" y="473"/>
                  </a:cubicBezTo>
                  <a:cubicBezTo>
                    <a:pt x="1175" y="544"/>
                    <a:pt x="1736" y="599"/>
                    <a:pt x="2368" y="599"/>
                  </a:cubicBezTo>
                  <a:cubicBezTo>
                    <a:pt x="2463" y="599"/>
                    <a:pt x="2561" y="598"/>
                    <a:pt x="2660" y="595"/>
                  </a:cubicBezTo>
                  <a:cubicBezTo>
                    <a:pt x="3390" y="554"/>
                    <a:pt x="4060" y="412"/>
                    <a:pt x="4527" y="290"/>
                  </a:cubicBezTo>
                  <a:cubicBezTo>
                    <a:pt x="4994" y="148"/>
                    <a:pt x="5278" y="27"/>
                    <a:pt x="5258" y="6"/>
                  </a:cubicBezTo>
                  <a:cubicBezTo>
                    <a:pt x="5258" y="2"/>
                    <a:pt x="5252" y="0"/>
                    <a:pt x="5241"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1" name="Google Shape;1311;p63"/>
          <p:cNvSpPr/>
          <p:nvPr/>
        </p:nvSpPr>
        <p:spPr>
          <a:xfrm>
            <a:off x="5638142" y="2597909"/>
            <a:ext cx="333925" cy="333400"/>
          </a:xfrm>
          <a:custGeom>
            <a:avLst/>
            <a:gdLst/>
            <a:ahLst/>
            <a:cxnLst/>
            <a:rect l="l" t="t" r="r" b="b"/>
            <a:pathLst>
              <a:path w="13357" h="13336" extrusionOk="0">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3"/>
          <p:cNvSpPr/>
          <p:nvPr/>
        </p:nvSpPr>
        <p:spPr>
          <a:xfrm>
            <a:off x="5309342" y="2681109"/>
            <a:ext cx="241550" cy="241075"/>
          </a:xfrm>
          <a:custGeom>
            <a:avLst/>
            <a:gdLst/>
            <a:ahLst/>
            <a:cxnLst/>
            <a:rect l="l" t="t" r="r" b="b"/>
            <a:pathLst>
              <a:path w="9662" h="9643" extrusionOk="0">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3"/>
          <p:cNvSpPr/>
          <p:nvPr/>
        </p:nvSpPr>
        <p:spPr>
          <a:xfrm rot="5400000">
            <a:off x="7958592" y="1401809"/>
            <a:ext cx="162400" cy="162400"/>
          </a:xfrm>
          <a:custGeom>
            <a:avLst/>
            <a:gdLst/>
            <a:ahLst/>
            <a:cxnLst/>
            <a:rect l="l" t="t" r="r" b="b"/>
            <a:pathLst>
              <a:path w="6496" h="6496" extrusionOk="0">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3"/>
          <p:cNvSpPr/>
          <p:nvPr/>
        </p:nvSpPr>
        <p:spPr>
          <a:xfrm rot="5400000">
            <a:off x="7622405" y="1660846"/>
            <a:ext cx="333925" cy="333400"/>
          </a:xfrm>
          <a:custGeom>
            <a:avLst/>
            <a:gdLst/>
            <a:ahLst/>
            <a:cxnLst/>
            <a:rect l="l" t="t" r="r" b="b"/>
            <a:pathLst>
              <a:path w="13357" h="13336" extrusionOk="0">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3"/>
          <p:cNvSpPr/>
          <p:nvPr/>
        </p:nvSpPr>
        <p:spPr>
          <a:xfrm rot="5400000">
            <a:off x="7631555" y="1332021"/>
            <a:ext cx="241550" cy="241075"/>
          </a:xfrm>
          <a:custGeom>
            <a:avLst/>
            <a:gdLst/>
            <a:ahLst/>
            <a:cxnLst/>
            <a:rect l="l" t="t" r="r" b="b"/>
            <a:pathLst>
              <a:path w="9662" h="9643" extrusionOk="0">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3"/>
          <p:cNvSpPr txBox="1"/>
          <p:nvPr/>
        </p:nvSpPr>
        <p:spPr>
          <a:xfrm>
            <a:off x="793876" y="1466217"/>
            <a:ext cx="3745066" cy="192384"/>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000" dirty="0">
                <a:solidFill>
                  <a:schemeClr val="accent2"/>
                </a:solidFill>
                <a:latin typeface="Bebas Neue"/>
                <a:ea typeface="Bebas Neue"/>
                <a:cs typeface="Bebas Neue"/>
                <a:sym typeface="Bebas Neue"/>
              </a:rPr>
              <a:t>USER FRIENDLY INTERFACE</a:t>
            </a:r>
            <a:endParaRPr sz="2000" dirty="0">
              <a:solidFill>
                <a:schemeClr val="accent2"/>
              </a:solidFill>
              <a:latin typeface="Bebas Neue"/>
              <a:ea typeface="Bebas Neue"/>
              <a:cs typeface="Bebas Neue"/>
              <a:sym typeface="Bebas Neue"/>
            </a:endParaRPr>
          </a:p>
        </p:txBody>
      </p:sp>
      <p:sp>
        <p:nvSpPr>
          <p:cNvPr id="1318" name="Google Shape;1318;p63"/>
          <p:cNvSpPr txBox="1"/>
          <p:nvPr/>
        </p:nvSpPr>
        <p:spPr>
          <a:xfrm>
            <a:off x="793876" y="1982398"/>
            <a:ext cx="3978600" cy="328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000" dirty="0">
                <a:solidFill>
                  <a:schemeClr val="accent2"/>
                </a:solidFill>
                <a:latin typeface="Bebas Neue"/>
                <a:ea typeface="Bebas Neue"/>
                <a:cs typeface="Bebas Neue"/>
                <a:sym typeface="Bebas Neue"/>
              </a:rPr>
              <a:t>EFFICIENT FINANCE </a:t>
            </a:r>
            <a:endParaRPr sz="2000" dirty="0">
              <a:solidFill>
                <a:schemeClr val="accent2"/>
              </a:solidFill>
              <a:latin typeface="Bebas Neue"/>
              <a:ea typeface="Bebas Neue"/>
              <a:cs typeface="Bebas Neue"/>
              <a:sym typeface="Bebas Neue"/>
            </a:endParaRPr>
          </a:p>
        </p:txBody>
      </p:sp>
      <p:grpSp>
        <p:nvGrpSpPr>
          <p:cNvPr id="1320" name="Google Shape;1320;p63"/>
          <p:cNvGrpSpPr/>
          <p:nvPr/>
        </p:nvGrpSpPr>
        <p:grpSpPr>
          <a:xfrm>
            <a:off x="1865981" y="633232"/>
            <a:ext cx="772605" cy="196301"/>
            <a:chOff x="2641350" y="846250"/>
            <a:chExt cx="413600" cy="105075"/>
          </a:xfrm>
        </p:grpSpPr>
        <p:sp>
          <p:nvSpPr>
            <p:cNvPr id="1321" name="Google Shape;1321;p6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63"/>
          <p:cNvGrpSpPr/>
          <p:nvPr/>
        </p:nvGrpSpPr>
        <p:grpSpPr>
          <a:xfrm rot="10800000">
            <a:off x="6514181" y="633232"/>
            <a:ext cx="772605" cy="196301"/>
            <a:chOff x="2641350" y="846250"/>
            <a:chExt cx="413600" cy="105075"/>
          </a:xfrm>
        </p:grpSpPr>
        <p:sp>
          <p:nvSpPr>
            <p:cNvPr id="1326" name="Google Shape;1326;p6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 name="Google Shape;1330;p63"/>
          <p:cNvSpPr txBox="1"/>
          <p:nvPr/>
        </p:nvSpPr>
        <p:spPr>
          <a:xfrm>
            <a:off x="793876" y="2634995"/>
            <a:ext cx="3978600" cy="328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000" dirty="0">
                <a:solidFill>
                  <a:schemeClr val="accent2"/>
                </a:solidFill>
                <a:latin typeface="Bebas Neue"/>
                <a:ea typeface="Bebas Neue"/>
                <a:cs typeface="Bebas Neue"/>
                <a:sym typeface="Bebas Neue"/>
              </a:rPr>
              <a:t>BETTER ACCOUNTING </a:t>
            </a:r>
            <a:endParaRPr sz="2000" dirty="0">
              <a:solidFill>
                <a:schemeClr val="accent2"/>
              </a:solidFill>
              <a:latin typeface="Bebas Neue"/>
              <a:ea typeface="Bebas Neue"/>
              <a:cs typeface="Bebas Neue"/>
              <a:sym typeface="Bebas Neue"/>
            </a:endParaRPr>
          </a:p>
        </p:txBody>
      </p:sp>
      <p:sp>
        <p:nvSpPr>
          <p:cNvPr id="1332" name="Google Shape;1332;p63"/>
          <p:cNvSpPr txBox="1"/>
          <p:nvPr/>
        </p:nvSpPr>
        <p:spPr>
          <a:xfrm>
            <a:off x="793876" y="3287592"/>
            <a:ext cx="3978600" cy="328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000" dirty="0">
                <a:solidFill>
                  <a:schemeClr val="accent2"/>
                </a:solidFill>
                <a:latin typeface="Bebas Neue"/>
                <a:ea typeface="Bebas Neue"/>
                <a:cs typeface="Bebas Neue"/>
                <a:sym typeface="Bebas Neue"/>
              </a:rPr>
              <a:t>IMPROVED FINANCIAL DECISION</a:t>
            </a:r>
            <a:endParaRPr sz="2000" dirty="0">
              <a:solidFill>
                <a:schemeClr val="accent2"/>
              </a:solidFill>
              <a:latin typeface="Bebas Neue"/>
              <a:ea typeface="Bebas Neue"/>
              <a:cs typeface="Bebas Neue"/>
              <a:sym typeface="Bebas Neue"/>
            </a:endParaRPr>
          </a:p>
        </p:txBody>
      </p:sp>
      <p:sp>
        <p:nvSpPr>
          <p:cNvPr id="2" name="Google Shape;1332;p63">
            <a:extLst>
              <a:ext uri="{FF2B5EF4-FFF2-40B4-BE49-F238E27FC236}">
                <a16:creationId xmlns:a16="http://schemas.microsoft.com/office/drawing/2014/main" id="{81FE7DA5-C43F-FF8D-0397-FFD8816A1858}"/>
              </a:ext>
            </a:extLst>
          </p:cNvPr>
          <p:cNvSpPr txBox="1"/>
          <p:nvPr/>
        </p:nvSpPr>
        <p:spPr>
          <a:xfrm>
            <a:off x="793876" y="3940189"/>
            <a:ext cx="3978600" cy="328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000" dirty="0">
                <a:solidFill>
                  <a:schemeClr val="accent2"/>
                </a:solidFill>
                <a:latin typeface="Bebas Neue"/>
                <a:ea typeface="Bebas Neue"/>
                <a:cs typeface="Bebas Neue"/>
                <a:sym typeface="Bebas Neue"/>
              </a:rPr>
              <a:t>EASE IN TARGETING FINANCIAL AIMS</a:t>
            </a:r>
            <a:endParaRPr sz="2000" dirty="0">
              <a:solidFill>
                <a:schemeClr val="accent2"/>
              </a:solidFill>
              <a:latin typeface="Bebas Neue"/>
              <a:ea typeface="Bebas Neue"/>
              <a:cs typeface="Bebas Neue"/>
              <a:sym typeface="Bebas Neue"/>
            </a:endParaRPr>
          </a:p>
        </p:txBody>
      </p:sp>
      <p:sp>
        <p:nvSpPr>
          <p:cNvPr id="3" name="Google Shape;1332;p63">
            <a:extLst>
              <a:ext uri="{FF2B5EF4-FFF2-40B4-BE49-F238E27FC236}">
                <a16:creationId xmlns:a16="http://schemas.microsoft.com/office/drawing/2014/main" id="{BF686D40-373F-25F5-B99F-C6E896E50C36}"/>
              </a:ext>
            </a:extLst>
          </p:cNvPr>
          <p:cNvSpPr txBox="1"/>
          <p:nvPr/>
        </p:nvSpPr>
        <p:spPr>
          <a:xfrm>
            <a:off x="793876" y="4592784"/>
            <a:ext cx="3978600" cy="328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000" dirty="0">
                <a:solidFill>
                  <a:schemeClr val="accent2"/>
                </a:solidFill>
                <a:latin typeface="Bebas Neue"/>
                <a:ea typeface="Bebas Neue"/>
                <a:cs typeface="Bebas Neue"/>
                <a:sym typeface="Bebas Neue"/>
              </a:rPr>
              <a:t>COMMIT FEWER MISTAKES</a:t>
            </a:r>
            <a:endParaRPr sz="2000" dirty="0">
              <a:solidFill>
                <a:schemeClr val="accent2"/>
              </a:solidFill>
              <a:latin typeface="Bebas Neue"/>
              <a:ea typeface="Bebas Neue"/>
              <a:cs typeface="Bebas Neue"/>
              <a:sym typeface="Bebas Neue"/>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0738" y="44402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83327"/>
    </mc:Choice>
    <mc:Fallback xmlns="">
      <p:transition spd="slow" advTm="183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45"/>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sources AND ACQUISITIONS</a:t>
            </a:r>
            <a:endParaRPr dirty="0">
              <a:solidFill>
                <a:schemeClr val="accent1"/>
              </a:solidFill>
            </a:endParaRPr>
          </a:p>
        </p:txBody>
      </p:sp>
      <p:sp>
        <p:nvSpPr>
          <p:cNvPr id="521" name="Google Shape;521;p45"/>
          <p:cNvSpPr txBox="1">
            <a:spLocks noGrp="1"/>
          </p:cNvSpPr>
          <p:nvPr>
            <p:ph type="title"/>
          </p:nvPr>
        </p:nvSpPr>
        <p:spPr>
          <a:xfrm>
            <a:off x="796049" y="2764995"/>
            <a:ext cx="2336400" cy="40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sz="1800" dirty="0"/>
              <a:t>Meetings &amp; Knowledge Development </a:t>
            </a:r>
            <a:endParaRPr sz="1800" dirty="0"/>
          </a:p>
        </p:txBody>
      </p:sp>
      <p:sp>
        <p:nvSpPr>
          <p:cNvPr id="522" name="Google Shape;522;p45"/>
          <p:cNvSpPr txBox="1">
            <a:spLocks noGrp="1"/>
          </p:cNvSpPr>
          <p:nvPr>
            <p:ph type="subTitle" idx="1"/>
          </p:nvPr>
        </p:nvSpPr>
        <p:spPr>
          <a:xfrm>
            <a:off x="1029674" y="3324041"/>
            <a:ext cx="1869150" cy="903000"/>
          </a:xfrm>
          <a:prstGeom prst="rect">
            <a:avLst/>
          </a:prstGeom>
        </p:spPr>
        <p:txBody>
          <a:bodyPr spcFirstLastPara="1" wrap="square" lIns="91425" tIns="91425" rIns="91425" bIns="91425" anchor="ctr" anchorCtr="0">
            <a:noAutofit/>
          </a:bodyPr>
          <a:lstStyle/>
          <a:p>
            <a:pPr marL="171450" lvl="0" indent="-171450" algn="l" rtl="0">
              <a:spcBef>
                <a:spcPts val="0"/>
              </a:spcBef>
              <a:spcAft>
                <a:spcPts val="0"/>
              </a:spcAft>
              <a:buFont typeface="Wingdings" pitchFamily="2" charset="2"/>
              <a:buChar char="Ø"/>
            </a:pPr>
            <a:r>
              <a:rPr lang="en-CA" sz="900" dirty="0"/>
              <a:t>Meeting with Financial Advisors</a:t>
            </a:r>
          </a:p>
          <a:p>
            <a:pPr marL="171450" lvl="0" indent="-171450" algn="l" rtl="0">
              <a:spcBef>
                <a:spcPts val="0"/>
              </a:spcBef>
              <a:spcAft>
                <a:spcPts val="0"/>
              </a:spcAft>
              <a:buFont typeface="Wingdings" pitchFamily="2" charset="2"/>
              <a:buChar char="Ø"/>
            </a:pPr>
            <a:r>
              <a:rPr lang="en-CA" sz="900" dirty="0"/>
              <a:t>Assessment of Financial Reports</a:t>
            </a:r>
          </a:p>
          <a:p>
            <a:pPr marL="171450" lvl="0" indent="-171450" algn="ctr" rtl="0">
              <a:spcBef>
                <a:spcPts val="0"/>
              </a:spcBef>
              <a:spcAft>
                <a:spcPts val="0"/>
              </a:spcAft>
              <a:buFont typeface="Wingdings" pitchFamily="2" charset="2"/>
              <a:buChar char="Ø"/>
            </a:pPr>
            <a:endParaRPr lang="en-CA" sz="1100" dirty="0"/>
          </a:p>
        </p:txBody>
      </p:sp>
      <p:sp>
        <p:nvSpPr>
          <p:cNvPr id="523" name="Google Shape;523;p45"/>
          <p:cNvSpPr txBox="1">
            <a:spLocks noGrp="1"/>
          </p:cNvSpPr>
          <p:nvPr>
            <p:ph type="title" idx="2"/>
          </p:nvPr>
        </p:nvSpPr>
        <p:spPr>
          <a:xfrm>
            <a:off x="3403800" y="2895810"/>
            <a:ext cx="2336400" cy="401700"/>
          </a:xfrm>
          <a:prstGeom prst="rect">
            <a:avLst/>
          </a:prstGeom>
        </p:spPr>
        <p:txBody>
          <a:bodyPr spcFirstLastPara="1" wrap="square" lIns="91425" tIns="91425" rIns="91425" bIns="91425" anchor="ctr" anchorCtr="0">
            <a:noAutofit/>
          </a:bodyPr>
          <a:lstStyle/>
          <a:p>
            <a:r>
              <a:rPr lang="en-CA" sz="1800" dirty="0"/>
              <a:t>Data collection from banks &amp; Financial Firms</a:t>
            </a:r>
            <a:br>
              <a:rPr lang="en-CA" sz="1800" dirty="0"/>
            </a:br>
            <a:endParaRPr sz="1800" dirty="0"/>
          </a:p>
        </p:txBody>
      </p:sp>
      <p:sp>
        <p:nvSpPr>
          <p:cNvPr id="524" name="Google Shape;524;p45"/>
          <p:cNvSpPr txBox="1">
            <a:spLocks noGrp="1"/>
          </p:cNvSpPr>
          <p:nvPr>
            <p:ph type="subTitle" idx="3"/>
          </p:nvPr>
        </p:nvSpPr>
        <p:spPr>
          <a:xfrm>
            <a:off x="3548135" y="3369542"/>
            <a:ext cx="2047730" cy="903000"/>
          </a:xfrm>
          <a:prstGeom prst="rect">
            <a:avLst/>
          </a:prstGeom>
        </p:spPr>
        <p:txBody>
          <a:bodyPr spcFirstLastPara="1" wrap="square" lIns="91425" tIns="91425" rIns="91425" bIns="91425" anchor="ctr" anchorCtr="0">
            <a:noAutofit/>
          </a:bodyPr>
          <a:lstStyle/>
          <a:p>
            <a:pPr marL="171450" lvl="0" indent="-171450" algn="l" rtl="0">
              <a:spcBef>
                <a:spcPts val="0"/>
              </a:spcBef>
              <a:spcAft>
                <a:spcPts val="0"/>
              </a:spcAft>
              <a:buFont typeface="Wingdings" pitchFamily="2" charset="2"/>
              <a:buChar char="Ø"/>
            </a:pPr>
            <a:r>
              <a:rPr lang="en-CA" sz="900" dirty="0"/>
              <a:t>Banks – Balance Sheets, Income statement, Cash Flow Statements </a:t>
            </a:r>
          </a:p>
          <a:p>
            <a:pPr marL="171450" lvl="0" indent="-171450" algn="l" rtl="0">
              <a:spcBef>
                <a:spcPts val="0"/>
              </a:spcBef>
              <a:spcAft>
                <a:spcPts val="0"/>
              </a:spcAft>
              <a:buFont typeface="Wingdings" pitchFamily="2" charset="2"/>
              <a:buChar char="Ø"/>
            </a:pPr>
            <a:r>
              <a:rPr lang="en-CA" sz="900" dirty="0"/>
              <a:t>Data from Bloomberg, Factset, ICE etc.</a:t>
            </a:r>
          </a:p>
          <a:p>
            <a:pPr marL="0" lvl="0" indent="0" algn="ctr" rtl="0">
              <a:spcBef>
                <a:spcPts val="0"/>
              </a:spcBef>
              <a:spcAft>
                <a:spcPts val="0"/>
              </a:spcAft>
              <a:buNone/>
            </a:pPr>
            <a:endParaRPr lang="en-CA" dirty="0"/>
          </a:p>
        </p:txBody>
      </p:sp>
      <p:sp>
        <p:nvSpPr>
          <p:cNvPr id="525" name="Google Shape;525;p45"/>
          <p:cNvSpPr txBox="1">
            <a:spLocks noGrp="1"/>
          </p:cNvSpPr>
          <p:nvPr>
            <p:ph type="title" idx="4"/>
          </p:nvPr>
        </p:nvSpPr>
        <p:spPr>
          <a:xfrm>
            <a:off x="5935200" y="2895810"/>
            <a:ext cx="2336400" cy="401700"/>
          </a:xfrm>
          <a:prstGeom prst="rect">
            <a:avLst/>
          </a:prstGeom>
        </p:spPr>
        <p:txBody>
          <a:bodyPr spcFirstLastPara="1" wrap="square" lIns="91425" tIns="91425" rIns="91425" bIns="91425" anchor="ctr" anchorCtr="0">
            <a:noAutofit/>
          </a:bodyPr>
          <a:lstStyle/>
          <a:p>
            <a:r>
              <a:rPr lang="en-CA" sz="1800" dirty="0"/>
              <a:t>Online &amp; OFFLINE Data Scrapping from websites</a:t>
            </a:r>
            <a:br>
              <a:rPr lang="en-CA" sz="1800" dirty="0"/>
            </a:br>
            <a:endParaRPr sz="1800" dirty="0"/>
          </a:p>
        </p:txBody>
      </p:sp>
      <p:sp>
        <p:nvSpPr>
          <p:cNvPr id="526" name="Google Shape;526;p45"/>
          <p:cNvSpPr txBox="1">
            <a:spLocks noGrp="1"/>
          </p:cNvSpPr>
          <p:nvPr>
            <p:ph type="subTitle" idx="5"/>
          </p:nvPr>
        </p:nvSpPr>
        <p:spPr>
          <a:xfrm>
            <a:off x="6168825" y="3297510"/>
            <a:ext cx="1869150" cy="903000"/>
          </a:xfrm>
          <a:prstGeom prst="rect">
            <a:avLst/>
          </a:prstGeom>
        </p:spPr>
        <p:txBody>
          <a:bodyPr spcFirstLastPara="1" wrap="square" lIns="91425" tIns="91425" rIns="91425" bIns="91425" anchor="ctr" anchorCtr="0">
            <a:noAutofit/>
          </a:bodyPr>
          <a:lstStyle/>
          <a:p>
            <a:pPr marL="285750" lvl="0" indent="-285750" algn="l" rtl="0">
              <a:spcBef>
                <a:spcPts val="0"/>
              </a:spcBef>
              <a:spcAft>
                <a:spcPts val="0"/>
              </a:spcAft>
              <a:buFont typeface="Wingdings" pitchFamily="2" charset="2"/>
              <a:buChar char="Ø"/>
            </a:pPr>
            <a:r>
              <a:rPr lang="en-CA" sz="900" dirty="0"/>
              <a:t>Trip Planning Websites</a:t>
            </a:r>
          </a:p>
          <a:p>
            <a:pPr marL="285750" lvl="0" indent="-285750" algn="l" rtl="0">
              <a:spcBef>
                <a:spcPts val="0"/>
              </a:spcBef>
              <a:spcAft>
                <a:spcPts val="0"/>
              </a:spcAft>
              <a:buFont typeface="Wingdings" pitchFamily="2" charset="2"/>
              <a:buChar char="Ø"/>
            </a:pPr>
            <a:r>
              <a:rPr lang="en-CA" sz="900" dirty="0"/>
              <a:t>Electricity &amp; Grocery Bills</a:t>
            </a:r>
          </a:p>
          <a:p>
            <a:pPr marL="285750" lvl="0" indent="-285750" algn="l" rtl="0">
              <a:spcBef>
                <a:spcPts val="0"/>
              </a:spcBef>
              <a:spcAft>
                <a:spcPts val="0"/>
              </a:spcAft>
              <a:buFont typeface="Wingdings" pitchFamily="2" charset="2"/>
              <a:buChar char="Ø"/>
            </a:pPr>
            <a:r>
              <a:rPr lang="en-CA" sz="900" dirty="0"/>
              <a:t>Entertainment Spending Reports</a:t>
            </a:r>
          </a:p>
          <a:p>
            <a:pPr marL="285750" lvl="0" indent="-285750" algn="l" rtl="0">
              <a:spcBef>
                <a:spcPts val="0"/>
              </a:spcBef>
              <a:spcAft>
                <a:spcPts val="0"/>
              </a:spcAft>
              <a:buFont typeface="Wingdings" pitchFamily="2" charset="2"/>
              <a:buChar char="Ø"/>
            </a:pPr>
            <a:r>
              <a:rPr lang="en-CA" sz="900" dirty="0"/>
              <a:t>Investment Data</a:t>
            </a:r>
            <a:endParaRPr sz="900" dirty="0"/>
          </a:p>
        </p:txBody>
      </p:sp>
      <p:sp>
        <p:nvSpPr>
          <p:cNvPr id="527" name="Google Shape;527;p45"/>
          <p:cNvSpPr/>
          <p:nvPr/>
        </p:nvSpPr>
        <p:spPr>
          <a:xfrm>
            <a:off x="4297684" y="1845808"/>
            <a:ext cx="548632" cy="548649"/>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 name="Google Shape;528;p45"/>
          <p:cNvGrpSpPr/>
          <p:nvPr/>
        </p:nvGrpSpPr>
        <p:grpSpPr>
          <a:xfrm>
            <a:off x="1759594" y="1845810"/>
            <a:ext cx="562012" cy="548643"/>
            <a:chOff x="-37190575" y="1951325"/>
            <a:chExt cx="324525" cy="315875"/>
          </a:xfrm>
        </p:grpSpPr>
        <p:sp>
          <p:nvSpPr>
            <p:cNvPr id="529" name="Google Shape;529;p45"/>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5"/>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5"/>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5"/>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5"/>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45"/>
          <p:cNvGrpSpPr/>
          <p:nvPr/>
        </p:nvGrpSpPr>
        <p:grpSpPr>
          <a:xfrm>
            <a:off x="6829085" y="1845817"/>
            <a:ext cx="548630" cy="548630"/>
            <a:chOff x="-24338900" y="2710600"/>
            <a:chExt cx="295375" cy="295375"/>
          </a:xfrm>
        </p:grpSpPr>
        <p:sp>
          <p:nvSpPr>
            <p:cNvPr id="535" name="Google Shape;535;p45"/>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 name="Google Shape;537;p45"/>
          <p:cNvSpPr/>
          <p:nvPr/>
        </p:nvSpPr>
        <p:spPr>
          <a:xfrm>
            <a:off x="1805850" y="2077806"/>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5"/>
          <p:cNvSpPr/>
          <p:nvPr/>
        </p:nvSpPr>
        <p:spPr>
          <a:xfrm>
            <a:off x="4170350" y="1748181"/>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a:off x="6902550" y="1919281"/>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 name="Google Shape;540;p45"/>
          <p:cNvGrpSpPr/>
          <p:nvPr/>
        </p:nvGrpSpPr>
        <p:grpSpPr>
          <a:xfrm>
            <a:off x="872454" y="1293020"/>
            <a:ext cx="755358" cy="191930"/>
            <a:chOff x="2641350" y="846250"/>
            <a:chExt cx="413600" cy="105075"/>
          </a:xfrm>
        </p:grpSpPr>
        <p:sp>
          <p:nvSpPr>
            <p:cNvPr id="541" name="Google Shape;541;p45"/>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5"/>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Audio 1">
            <a:hlinkClick r:id="" action="ppaction://media"/>
            <a:extLst>
              <a:ext uri="{FF2B5EF4-FFF2-40B4-BE49-F238E27FC236}">
                <a16:creationId xmlns:a16="http://schemas.microsoft.com/office/drawing/2014/main" id="{3A187F98-EED6-66F2-02A8-D910B4BD60D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7406"/>
    </mc:Choice>
    <mc:Fallback xmlns="">
      <p:transition spd="slow" advTm="1174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4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DESIGN</a:t>
            </a:r>
            <a:endParaRPr dirty="0"/>
          </a:p>
        </p:txBody>
      </p:sp>
      <p:grpSp>
        <p:nvGrpSpPr>
          <p:cNvPr id="507" name="Google Shape;507;p44"/>
          <p:cNvGrpSpPr/>
          <p:nvPr/>
        </p:nvGrpSpPr>
        <p:grpSpPr>
          <a:xfrm rot="10800000">
            <a:off x="4305271" y="4810771"/>
            <a:ext cx="537556" cy="136576"/>
            <a:chOff x="2641350" y="846250"/>
            <a:chExt cx="413600" cy="105075"/>
          </a:xfrm>
        </p:grpSpPr>
        <p:sp>
          <p:nvSpPr>
            <p:cNvPr id="508" name="Google Shape;508;p4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44"/>
          <p:cNvGrpSpPr/>
          <p:nvPr/>
        </p:nvGrpSpPr>
        <p:grpSpPr>
          <a:xfrm>
            <a:off x="878338" y="983704"/>
            <a:ext cx="913425" cy="370975"/>
            <a:chOff x="6514150" y="4420266"/>
            <a:chExt cx="913425" cy="370975"/>
          </a:xfrm>
        </p:grpSpPr>
        <p:sp>
          <p:nvSpPr>
            <p:cNvPr id="513" name="Google Shape;513;p44"/>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4"/>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2">
            <a:extLst>
              <a:ext uri="{FF2B5EF4-FFF2-40B4-BE49-F238E27FC236}">
                <a16:creationId xmlns:a16="http://schemas.microsoft.com/office/drawing/2014/main" id="{B7390E67-3CF9-57AC-0FAE-058055877F9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8100000">
            <a:off x="2113465" y="2588814"/>
            <a:ext cx="1241338" cy="620669"/>
          </a:xfrm>
          <a:prstGeom prst="rect">
            <a:avLst/>
          </a:prstGeom>
        </p:spPr>
      </p:pic>
      <p:pic>
        <p:nvPicPr>
          <p:cNvPr id="3" name="Picture 3">
            <a:extLst>
              <a:ext uri="{FF2B5EF4-FFF2-40B4-BE49-F238E27FC236}">
                <a16:creationId xmlns:a16="http://schemas.microsoft.com/office/drawing/2014/main" id="{6209A6D4-CDCE-34D2-1062-1E075B13A67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2700000">
            <a:off x="2113465" y="3027693"/>
            <a:ext cx="1241338" cy="620669"/>
          </a:xfrm>
          <a:prstGeom prst="rect">
            <a:avLst/>
          </a:prstGeom>
        </p:spPr>
      </p:pic>
      <p:sp>
        <p:nvSpPr>
          <p:cNvPr id="4" name="AutoShape 6">
            <a:extLst>
              <a:ext uri="{FF2B5EF4-FFF2-40B4-BE49-F238E27FC236}">
                <a16:creationId xmlns:a16="http://schemas.microsoft.com/office/drawing/2014/main" id="{93FF9F0C-504A-446C-BF7E-6BAE8592C01D}"/>
              </a:ext>
            </a:extLst>
          </p:cNvPr>
          <p:cNvSpPr/>
          <p:nvPr/>
        </p:nvSpPr>
        <p:spPr>
          <a:xfrm rot="10297951">
            <a:off x="3276577" y="2631514"/>
            <a:ext cx="1729169" cy="0"/>
          </a:xfrm>
          <a:prstGeom prst="line">
            <a:avLst/>
          </a:prstGeom>
          <a:ln w="28575" cap="rnd">
            <a:solidFill>
              <a:srgbClr val="000000"/>
            </a:solidFill>
            <a:prstDash val="solid"/>
            <a:headEnd type="oval" w="lg" len="lg"/>
            <a:tailEnd type="none" w="sm" len="sm"/>
          </a:ln>
        </p:spPr>
      </p:sp>
      <p:sp>
        <p:nvSpPr>
          <p:cNvPr id="5" name="AutoShape 7">
            <a:extLst>
              <a:ext uri="{FF2B5EF4-FFF2-40B4-BE49-F238E27FC236}">
                <a16:creationId xmlns:a16="http://schemas.microsoft.com/office/drawing/2014/main" id="{FE00D8AE-D927-64C9-7814-BBF5ED8C7606}"/>
              </a:ext>
            </a:extLst>
          </p:cNvPr>
          <p:cNvSpPr/>
          <p:nvPr/>
        </p:nvSpPr>
        <p:spPr>
          <a:xfrm rot="-9971098">
            <a:off x="3262719" y="3518762"/>
            <a:ext cx="1760223" cy="0"/>
          </a:xfrm>
          <a:prstGeom prst="line">
            <a:avLst/>
          </a:prstGeom>
          <a:ln w="28575" cap="rnd">
            <a:solidFill>
              <a:srgbClr val="000000"/>
            </a:solidFill>
            <a:prstDash val="solid"/>
            <a:headEnd type="oval" w="lg" len="lg"/>
            <a:tailEnd type="none" w="sm" len="sm"/>
          </a:ln>
        </p:spPr>
      </p:sp>
      <p:grpSp>
        <p:nvGrpSpPr>
          <p:cNvPr id="6" name="Group 12">
            <a:extLst>
              <a:ext uri="{FF2B5EF4-FFF2-40B4-BE49-F238E27FC236}">
                <a16:creationId xmlns:a16="http://schemas.microsoft.com/office/drawing/2014/main" id="{61B42CA0-4269-4387-7854-DDB2EF9BA206}"/>
              </a:ext>
            </a:extLst>
          </p:cNvPr>
          <p:cNvGrpSpPr/>
          <p:nvPr/>
        </p:nvGrpSpPr>
        <p:grpSpPr>
          <a:xfrm>
            <a:off x="5137519" y="2122127"/>
            <a:ext cx="2667838" cy="899246"/>
            <a:chOff x="0" y="0"/>
            <a:chExt cx="1489636" cy="502110"/>
          </a:xfrm>
        </p:grpSpPr>
        <p:sp>
          <p:nvSpPr>
            <p:cNvPr id="7" name="Freeform 13">
              <a:extLst>
                <a:ext uri="{FF2B5EF4-FFF2-40B4-BE49-F238E27FC236}">
                  <a16:creationId xmlns:a16="http://schemas.microsoft.com/office/drawing/2014/main" id="{9DAFCE29-F9D3-1276-6C87-13157C280DB9}"/>
                </a:ext>
              </a:extLst>
            </p:cNvPr>
            <p:cNvSpPr/>
            <p:nvPr/>
          </p:nvSpPr>
          <p:spPr>
            <a:xfrm>
              <a:off x="92710" y="106680"/>
              <a:ext cx="1385496" cy="382730"/>
            </a:xfrm>
            <a:custGeom>
              <a:avLst/>
              <a:gdLst/>
              <a:ahLst/>
              <a:cxnLst/>
              <a:rect l="l" t="t" r="r" b="b"/>
              <a:pathLst>
                <a:path w="1385496" h="382730">
                  <a:moveTo>
                    <a:pt x="1358826" y="193500"/>
                  </a:moveTo>
                  <a:cubicBezTo>
                    <a:pt x="1358826" y="281130"/>
                    <a:pt x="1282626" y="352250"/>
                    <a:pt x="1201346" y="352250"/>
                  </a:cubicBezTo>
                  <a:lnTo>
                    <a:pt x="66040" y="352250"/>
                  </a:lnTo>
                  <a:cubicBezTo>
                    <a:pt x="43180" y="352250"/>
                    <a:pt x="20320" y="347170"/>
                    <a:pt x="0" y="338280"/>
                  </a:cubicBezTo>
                  <a:cubicBezTo>
                    <a:pt x="26670" y="366220"/>
                    <a:pt x="63500" y="382730"/>
                    <a:pt x="102958" y="382730"/>
                  </a:cubicBezTo>
                  <a:lnTo>
                    <a:pt x="1239446" y="382730"/>
                  </a:lnTo>
                  <a:cubicBezTo>
                    <a:pt x="1319456" y="382730"/>
                    <a:pt x="1385496" y="316690"/>
                    <a:pt x="1385496" y="236680"/>
                  </a:cubicBezTo>
                  <a:lnTo>
                    <a:pt x="1385496" y="95250"/>
                  </a:lnTo>
                  <a:cubicBezTo>
                    <a:pt x="1385496" y="58420"/>
                    <a:pt x="1371526" y="25400"/>
                    <a:pt x="1349936" y="0"/>
                  </a:cubicBezTo>
                  <a:cubicBezTo>
                    <a:pt x="1356286" y="16510"/>
                    <a:pt x="1358826" y="34290"/>
                    <a:pt x="1358826" y="52070"/>
                  </a:cubicBezTo>
                  <a:lnTo>
                    <a:pt x="1358826" y="193500"/>
                  </a:lnTo>
                  <a:lnTo>
                    <a:pt x="1358826" y="193500"/>
                  </a:lnTo>
                  <a:close/>
                </a:path>
              </a:pathLst>
            </a:custGeom>
            <a:solidFill>
              <a:srgbClr val="302E2E"/>
            </a:solidFill>
          </p:spPr>
        </p:sp>
        <p:sp>
          <p:nvSpPr>
            <p:cNvPr id="8" name="Freeform 14">
              <a:extLst>
                <a:ext uri="{FF2B5EF4-FFF2-40B4-BE49-F238E27FC236}">
                  <a16:creationId xmlns:a16="http://schemas.microsoft.com/office/drawing/2014/main" id="{55CACAF6-1F26-2212-50A1-FEF5CC551DE9}"/>
                </a:ext>
              </a:extLst>
            </p:cNvPr>
            <p:cNvSpPr/>
            <p:nvPr/>
          </p:nvSpPr>
          <p:spPr>
            <a:xfrm>
              <a:off x="12700" y="12700"/>
              <a:ext cx="1424866" cy="433530"/>
            </a:xfrm>
            <a:custGeom>
              <a:avLst/>
              <a:gdLst/>
              <a:ahLst/>
              <a:cxnLst/>
              <a:rect l="l" t="t" r="r" b="b"/>
              <a:pathLst>
                <a:path w="1424866" h="433530">
                  <a:moveTo>
                    <a:pt x="146050" y="433530"/>
                  </a:moveTo>
                  <a:lnTo>
                    <a:pt x="1278816" y="433530"/>
                  </a:lnTo>
                  <a:cubicBezTo>
                    <a:pt x="1358826" y="433530"/>
                    <a:pt x="1424866" y="367490"/>
                    <a:pt x="1424866" y="287480"/>
                  </a:cubicBezTo>
                  <a:lnTo>
                    <a:pt x="1424866" y="146050"/>
                  </a:lnTo>
                  <a:cubicBezTo>
                    <a:pt x="1424866" y="66040"/>
                    <a:pt x="1358826" y="0"/>
                    <a:pt x="1278816" y="0"/>
                  </a:cubicBezTo>
                  <a:lnTo>
                    <a:pt x="146050" y="0"/>
                  </a:lnTo>
                  <a:cubicBezTo>
                    <a:pt x="66040" y="0"/>
                    <a:pt x="0" y="66040"/>
                    <a:pt x="0" y="146050"/>
                  </a:cubicBezTo>
                  <a:lnTo>
                    <a:pt x="0" y="287480"/>
                  </a:lnTo>
                  <a:cubicBezTo>
                    <a:pt x="0" y="368760"/>
                    <a:pt x="66040" y="433530"/>
                    <a:pt x="146050" y="433530"/>
                  </a:cubicBezTo>
                  <a:close/>
                </a:path>
              </a:pathLst>
            </a:custGeom>
            <a:solidFill>
              <a:srgbClr val="03989E"/>
            </a:solidFill>
          </p:spPr>
        </p:sp>
        <p:sp>
          <p:nvSpPr>
            <p:cNvPr id="9" name="Freeform 15">
              <a:extLst>
                <a:ext uri="{FF2B5EF4-FFF2-40B4-BE49-F238E27FC236}">
                  <a16:creationId xmlns:a16="http://schemas.microsoft.com/office/drawing/2014/main" id="{0AAF595B-D624-3BC2-EFF1-9E7E46122BB9}"/>
                </a:ext>
              </a:extLst>
            </p:cNvPr>
            <p:cNvSpPr/>
            <p:nvPr/>
          </p:nvSpPr>
          <p:spPr>
            <a:xfrm>
              <a:off x="0" y="0"/>
              <a:ext cx="1489636" cy="502110"/>
            </a:xfrm>
            <a:custGeom>
              <a:avLst/>
              <a:gdLst/>
              <a:ahLst/>
              <a:cxnLst/>
              <a:rect l="l" t="t" r="r" b="b"/>
              <a:pathLst>
                <a:path w="1489636" h="502110">
                  <a:moveTo>
                    <a:pt x="1426136" y="74930"/>
                  </a:moveTo>
                  <a:cubicBezTo>
                    <a:pt x="1398196" y="30480"/>
                    <a:pt x="1348666" y="0"/>
                    <a:pt x="1291516" y="0"/>
                  </a:cubicBezTo>
                  <a:lnTo>
                    <a:pt x="158750" y="0"/>
                  </a:lnTo>
                  <a:cubicBezTo>
                    <a:pt x="71120" y="0"/>
                    <a:pt x="0" y="71120"/>
                    <a:pt x="0" y="158750"/>
                  </a:cubicBezTo>
                  <a:lnTo>
                    <a:pt x="0" y="300180"/>
                  </a:lnTo>
                  <a:cubicBezTo>
                    <a:pt x="0" y="352250"/>
                    <a:pt x="25400" y="397970"/>
                    <a:pt x="63500" y="427180"/>
                  </a:cubicBezTo>
                  <a:cubicBezTo>
                    <a:pt x="91440" y="471630"/>
                    <a:pt x="140970" y="502110"/>
                    <a:pt x="196753" y="502110"/>
                  </a:cubicBezTo>
                  <a:lnTo>
                    <a:pt x="1330886" y="502110"/>
                  </a:lnTo>
                  <a:cubicBezTo>
                    <a:pt x="1418516" y="502110"/>
                    <a:pt x="1489636" y="430990"/>
                    <a:pt x="1489636" y="343360"/>
                  </a:cubicBezTo>
                  <a:lnTo>
                    <a:pt x="1489636" y="201930"/>
                  </a:lnTo>
                  <a:cubicBezTo>
                    <a:pt x="1489636" y="149860"/>
                    <a:pt x="1464236" y="104140"/>
                    <a:pt x="1426136" y="74930"/>
                  </a:cubicBezTo>
                  <a:close/>
                  <a:moveTo>
                    <a:pt x="12700" y="300180"/>
                  </a:moveTo>
                  <a:lnTo>
                    <a:pt x="12700" y="158750"/>
                  </a:lnTo>
                  <a:cubicBezTo>
                    <a:pt x="12700" y="78740"/>
                    <a:pt x="78740" y="12700"/>
                    <a:pt x="158750" y="12700"/>
                  </a:cubicBezTo>
                  <a:lnTo>
                    <a:pt x="1291516" y="12700"/>
                  </a:lnTo>
                  <a:cubicBezTo>
                    <a:pt x="1371526" y="12700"/>
                    <a:pt x="1437566" y="78740"/>
                    <a:pt x="1437566" y="158750"/>
                  </a:cubicBezTo>
                  <a:lnTo>
                    <a:pt x="1437566" y="300180"/>
                  </a:lnTo>
                  <a:cubicBezTo>
                    <a:pt x="1437566" y="380190"/>
                    <a:pt x="1371526" y="446230"/>
                    <a:pt x="1291516" y="446230"/>
                  </a:cubicBezTo>
                  <a:lnTo>
                    <a:pt x="158750" y="446230"/>
                  </a:lnTo>
                  <a:cubicBezTo>
                    <a:pt x="78740" y="446230"/>
                    <a:pt x="12700" y="381460"/>
                    <a:pt x="12700" y="300180"/>
                  </a:cubicBezTo>
                  <a:close/>
                  <a:moveTo>
                    <a:pt x="1478206" y="343360"/>
                  </a:moveTo>
                  <a:cubicBezTo>
                    <a:pt x="1478206" y="423370"/>
                    <a:pt x="1410896" y="489410"/>
                    <a:pt x="1330886" y="489410"/>
                  </a:cubicBezTo>
                  <a:lnTo>
                    <a:pt x="196753" y="489410"/>
                  </a:lnTo>
                  <a:cubicBezTo>
                    <a:pt x="157480" y="489410"/>
                    <a:pt x="120650" y="472900"/>
                    <a:pt x="93980" y="444960"/>
                  </a:cubicBezTo>
                  <a:cubicBezTo>
                    <a:pt x="114300" y="453850"/>
                    <a:pt x="135890" y="458930"/>
                    <a:pt x="160020" y="458930"/>
                  </a:cubicBezTo>
                  <a:lnTo>
                    <a:pt x="1292786" y="458930"/>
                  </a:lnTo>
                  <a:cubicBezTo>
                    <a:pt x="1380416" y="458930"/>
                    <a:pt x="1451536" y="387810"/>
                    <a:pt x="1451536" y="300180"/>
                  </a:cubicBezTo>
                  <a:lnTo>
                    <a:pt x="1451536" y="158750"/>
                  </a:lnTo>
                  <a:cubicBezTo>
                    <a:pt x="1451536" y="140970"/>
                    <a:pt x="1447726" y="123190"/>
                    <a:pt x="1442646" y="106680"/>
                  </a:cubicBezTo>
                  <a:cubicBezTo>
                    <a:pt x="1464236" y="132080"/>
                    <a:pt x="1478206" y="165100"/>
                    <a:pt x="1478206" y="201930"/>
                  </a:cubicBezTo>
                  <a:lnTo>
                    <a:pt x="1478206" y="343360"/>
                  </a:lnTo>
                  <a:cubicBezTo>
                    <a:pt x="1478206" y="343360"/>
                    <a:pt x="1478206" y="343360"/>
                    <a:pt x="1478206" y="343360"/>
                  </a:cubicBezTo>
                  <a:close/>
                </a:path>
              </a:pathLst>
            </a:custGeom>
            <a:solidFill>
              <a:srgbClr val="302E2E"/>
            </a:solidFill>
          </p:spPr>
        </p:sp>
      </p:grpSp>
      <p:grpSp>
        <p:nvGrpSpPr>
          <p:cNvPr id="10" name="Group 16">
            <a:extLst>
              <a:ext uri="{FF2B5EF4-FFF2-40B4-BE49-F238E27FC236}">
                <a16:creationId xmlns:a16="http://schemas.microsoft.com/office/drawing/2014/main" id="{7F40DD17-8A5F-C843-7920-E284F0E72204}"/>
              </a:ext>
            </a:extLst>
          </p:cNvPr>
          <p:cNvGrpSpPr/>
          <p:nvPr/>
        </p:nvGrpSpPr>
        <p:grpSpPr>
          <a:xfrm>
            <a:off x="5114774" y="3329079"/>
            <a:ext cx="2667838" cy="899246"/>
            <a:chOff x="0" y="0"/>
            <a:chExt cx="1489636" cy="502110"/>
          </a:xfrm>
        </p:grpSpPr>
        <p:sp>
          <p:nvSpPr>
            <p:cNvPr id="11" name="Freeform 17">
              <a:extLst>
                <a:ext uri="{FF2B5EF4-FFF2-40B4-BE49-F238E27FC236}">
                  <a16:creationId xmlns:a16="http://schemas.microsoft.com/office/drawing/2014/main" id="{1B2497C1-D5F3-C6E1-D133-0A5071D7367B}"/>
                </a:ext>
              </a:extLst>
            </p:cNvPr>
            <p:cNvSpPr/>
            <p:nvPr/>
          </p:nvSpPr>
          <p:spPr>
            <a:xfrm>
              <a:off x="92710" y="106680"/>
              <a:ext cx="1385496" cy="382730"/>
            </a:xfrm>
            <a:custGeom>
              <a:avLst/>
              <a:gdLst/>
              <a:ahLst/>
              <a:cxnLst/>
              <a:rect l="l" t="t" r="r" b="b"/>
              <a:pathLst>
                <a:path w="1385496" h="382730">
                  <a:moveTo>
                    <a:pt x="1358826" y="193500"/>
                  </a:moveTo>
                  <a:cubicBezTo>
                    <a:pt x="1358826" y="281130"/>
                    <a:pt x="1282626" y="352250"/>
                    <a:pt x="1201346" y="352250"/>
                  </a:cubicBezTo>
                  <a:lnTo>
                    <a:pt x="66040" y="352250"/>
                  </a:lnTo>
                  <a:cubicBezTo>
                    <a:pt x="43180" y="352250"/>
                    <a:pt x="20320" y="347170"/>
                    <a:pt x="0" y="338280"/>
                  </a:cubicBezTo>
                  <a:cubicBezTo>
                    <a:pt x="26670" y="366220"/>
                    <a:pt x="63500" y="382730"/>
                    <a:pt x="102958" y="382730"/>
                  </a:cubicBezTo>
                  <a:lnTo>
                    <a:pt x="1239446" y="382730"/>
                  </a:lnTo>
                  <a:cubicBezTo>
                    <a:pt x="1319456" y="382730"/>
                    <a:pt x="1385496" y="316690"/>
                    <a:pt x="1385496" y="236680"/>
                  </a:cubicBezTo>
                  <a:lnTo>
                    <a:pt x="1385496" y="95250"/>
                  </a:lnTo>
                  <a:cubicBezTo>
                    <a:pt x="1385496" y="58420"/>
                    <a:pt x="1371526" y="25400"/>
                    <a:pt x="1349936" y="0"/>
                  </a:cubicBezTo>
                  <a:cubicBezTo>
                    <a:pt x="1356286" y="16510"/>
                    <a:pt x="1358826" y="34290"/>
                    <a:pt x="1358826" y="52070"/>
                  </a:cubicBezTo>
                  <a:lnTo>
                    <a:pt x="1358826" y="193500"/>
                  </a:lnTo>
                  <a:lnTo>
                    <a:pt x="1358826" y="193500"/>
                  </a:lnTo>
                  <a:close/>
                </a:path>
              </a:pathLst>
            </a:custGeom>
            <a:solidFill>
              <a:srgbClr val="302E2E"/>
            </a:solidFill>
          </p:spPr>
        </p:sp>
        <p:sp>
          <p:nvSpPr>
            <p:cNvPr id="12" name="Freeform 18">
              <a:extLst>
                <a:ext uri="{FF2B5EF4-FFF2-40B4-BE49-F238E27FC236}">
                  <a16:creationId xmlns:a16="http://schemas.microsoft.com/office/drawing/2014/main" id="{D32B781B-6503-486C-016B-A6D02687ECAD}"/>
                </a:ext>
              </a:extLst>
            </p:cNvPr>
            <p:cNvSpPr/>
            <p:nvPr/>
          </p:nvSpPr>
          <p:spPr>
            <a:xfrm>
              <a:off x="12700" y="12700"/>
              <a:ext cx="1424866" cy="433530"/>
            </a:xfrm>
            <a:custGeom>
              <a:avLst/>
              <a:gdLst/>
              <a:ahLst/>
              <a:cxnLst/>
              <a:rect l="l" t="t" r="r" b="b"/>
              <a:pathLst>
                <a:path w="1424866" h="433530">
                  <a:moveTo>
                    <a:pt x="146050" y="433530"/>
                  </a:moveTo>
                  <a:lnTo>
                    <a:pt x="1278816" y="433530"/>
                  </a:lnTo>
                  <a:cubicBezTo>
                    <a:pt x="1358826" y="433530"/>
                    <a:pt x="1424866" y="367490"/>
                    <a:pt x="1424866" y="287480"/>
                  </a:cubicBezTo>
                  <a:lnTo>
                    <a:pt x="1424866" y="146050"/>
                  </a:lnTo>
                  <a:cubicBezTo>
                    <a:pt x="1424866" y="66040"/>
                    <a:pt x="1358826" y="0"/>
                    <a:pt x="1278816" y="0"/>
                  </a:cubicBezTo>
                  <a:lnTo>
                    <a:pt x="146050" y="0"/>
                  </a:lnTo>
                  <a:cubicBezTo>
                    <a:pt x="66040" y="0"/>
                    <a:pt x="0" y="66040"/>
                    <a:pt x="0" y="146050"/>
                  </a:cubicBezTo>
                  <a:lnTo>
                    <a:pt x="0" y="287480"/>
                  </a:lnTo>
                  <a:cubicBezTo>
                    <a:pt x="0" y="368760"/>
                    <a:pt x="66040" y="433530"/>
                    <a:pt x="146050" y="433530"/>
                  </a:cubicBezTo>
                  <a:close/>
                </a:path>
              </a:pathLst>
            </a:custGeom>
            <a:solidFill>
              <a:srgbClr val="03989E"/>
            </a:solidFill>
          </p:spPr>
        </p:sp>
        <p:sp>
          <p:nvSpPr>
            <p:cNvPr id="13" name="Freeform 19">
              <a:extLst>
                <a:ext uri="{FF2B5EF4-FFF2-40B4-BE49-F238E27FC236}">
                  <a16:creationId xmlns:a16="http://schemas.microsoft.com/office/drawing/2014/main" id="{378455AB-2D1A-17F1-9106-0CB5E5BCDDFB}"/>
                </a:ext>
              </a:extLst>
            </p:cNvPr>
            <p:cNvSpPr/>
            <p:nvPr/>
          </p:nvSpPr>
          <p:spPr>
            <a:xfrm>
              <a:off x="0" y="0"/>
              <a:ext cx="1489636" cy="502110"/>
            </a:xfrm>
            <a:custGeom>
              <a:avLst/>
              <a:gdLst/>
              <a:ahLst/>
              <a:cxnLst/>
              <a:rect l="l" t="t" r="r" b="b"/>
              <a:pathLst>
                <a:path w="1489636" h="502110">
                  <a:moveTo>
                    <a:pt x="1426136" y="74930"/>
                  </a:moveTo>
                  <a:cubicBezTo>
                    <a:pt x="1398196" y="30480"/>
                    <a:pt x="1348666" y="0"/>
                    <a:pt x="1291516" y="0"/>
                  </a:cubicBezTo>
                  <a:lnTo>
                    <a:pt x="158750" y="0"/>
                  </a:lnTo>
                  <a:cubicBezTo>
                    <a:pt x="71120" y="0"/>
                    <a:pt x="0" y="71120"/>
                    <a:pt x="0" y="158750"/>
                  </a:cubicBezTo>
                  <a:lnTo>
                    <a:pt x="0" y="300180"/>
                  </a:lnTo>
                  <a:cubicBezTo>
                    <a:pt x="0" y="352250"/>
                    <a:pt x="25400" y="397970"/>
                    <a:pt x="63500" y="427180"/>
                  </a:cubicBezTo>
                  <a:cubicBezTo>
                    <a:pt x="91440" y="471630"/>
                    <a:pt x="140970" y="502110"/>
                    <a:pt x="196753" y="502110"/>
                  </a:cubicBezTo>
                  <a:lnTo>
                    <a:pt x="1330886" y="502110"/>
                  </a:lnTo>
                  <a:cubicBezTo>
                    <a:pt x="1418516" y="502110"/>
                    <a:pt x="1489636" y="430990"/>
                    <a:pt x="1489636" y="343360"/>
                  </a:cubicBezTo>
                  <a:lnTo>
                    <a:pt x="1489636" y="201930"/>
                  </a:lnTo>
                  <a:cubicBezTo>
                    <a:pt x="1489636" y="149860"/>
                    <a:pt x="1464236" y="104140"/>
                    <a:pt x="1426136" y="74930"/>
                  </a:cubicBezTo>
                  <a:close/>
                  <a:moveTo>
                    <a:pt x="12700" y="300180"/>
                  </a:moveTo>
                  <a:lnTo>
                    <a:pt x="12700" y="158750"/>
                  </a:lnTo>
                  <a:cubicBezTo>
                    <a:pt x="12700" y="78740"/>
                    <a:pt x="78740" y="12700"/>
                    <a:pt x="158750" y="12700"/>
                  </a:cubicBezTo>
                  <a:lnTo>
                    <a:pt x="1291516" y="12700"/>
                  </a:lnTo>
                  <a:cubicBezTo>
                    <a:pt x="1371526" y="12700"/>
                    <a:pt x="1437566" y="78740"/>
                    <a:pt x="1437566" y="158750"/>
                  </a:cubicBezTo>
                  <a:lnTo>
                    <a:pt x="1437566" y="300180"/>
                  </a:lnTo>
                  <a:cubicBezTo>
                    <a:pt x="1437566" y="380190"/>
                    <a:pt x="1371526" y="446230"/>
                    <a:pt x="1291516" y="446230"/>
                  </a:cubicBezTo>
                  <a:lnTo>
                    <a:pt x="158750" y="446230"/>
                  </a:lnTo>
                  <a:cubicBezTo>
                    <a:pt x="78740" y="446230"/>
                    <a:pt x="12700" y="381460"/>
                    <a:pt x="12700" y="300180"/>
                  </a:cubicBezTo>
                  <a:close/>
                  <a:moveTo>
                    <a:pt x="1478206" y="343360"/>
                  </a:moveTo>
                  <a:cubicBezTo>
                    <a:pt x="1478206" y="423370"/>
                    <a:pt x="1410896" y="489410"/>
                    <a:pt x="1330886" y="489410"/>
                  </a:cubicBezTo>
                  <a:lnTo>
                    <a:pt x="196753" y="489410"/>
                  </a:lnTo>
                  <a:cubicBezTo>
                    <a:pt x="157480" y="489410"/>
                    <a:pt x="120650" y="472900"/>
                    <a:pt x="93980" y="444960"/>
                  </a:cubicBezTo>
                  <a:cubicBezTo>
                    <a:pt x="114300" y="453850"/>
                    <a:pt x="135890" y="458930"/>
                    <a:pt x="160020" y="458930"/>
                  </a:cubicBezTo>
                  <a:lnTo>
                    <a:pt x="1292786" y="458930"/>
                  </a:lnTo>
                  <a:cubicBezTo>
                    <a:pt x="1380416" y="458930"/>
                    <a:pt x="1451536" y="387810"/>
                    <a:pt x="1451536" y="300180"/>
                  </a:cubicBezTo>
                  <a:lnTo>
                    <a:pt x="1451536" y="158750"/>
                  </a:lnTo>
                  <a:cubicBezTo>
                    <a:pt x="1451536" y="140970"/>
                    <a:pt x="1447726" y="123190"/>
                    <a:pt x="1442646" y="106680"/>
                  </a:cubicBezTo>
                  <a:cubicBezTo>
                    <a:pt x="1464236" y="132080"/>
                    <a:pt x="1478206" y="165100"/>
                    <a:pt x="1478206" y="201930"/>
                  </a:cubicBezTo>
                  <a:lnTo>
                    <a:pt x="1478206" y="343360"/>
                  </a:lnTo>
                  <a:cubicBezTo>
                    <a:pt x="1478206" y="343360"/>
                    <a:pt x="1478206" y="343360"/>
                    <a:pt x="1478206" y="343360"/>
                  </a:cubicBezTo>
                  <a:close/>
                </a:path>
              </a:pathLst>
            </a:custGeom>
            <a:solidFill>
              <a:srgbClr val="302E2E"/>
            </a:solidFill>
          </p:spPr>
        </p:sp>
      </p:grpSp>
      <p:grpSp>
        <p:nvGrpSpPr>
          <p:cNvPr id="14" name="Group 24">
            <a:extLst>
              <a:ext uri="{FF2B5EF4-FFF2-40B4-BE49-F238E27FC236}">
                <a16:creationId xmlns:a16="http://schemas.microsoft.com/office/drawing/2014/main" id="{3D868A18-9158-2B07-91DB-AD4D5B536B3A}"/>
              </a:ext>
            </a:extLst>
          </p:cNvPr>
          <p:cNvGrpSpPr/>
          <p:nvPr/>
        </p:nvGrpSpPr>
        <p:grpSpPr>
          <a:xfrm>
            <a:off x="2204307" y="2799283"/>
            <a:ext cx="638610" cy="638610"/>
            <a:chOff x="0" y="0"/>
            <a:chExt cx="6350000" cy="6350000"/>
          </a:xfrm>
        </p:grpSpPr>
        <p:sp>
          <p:nvSpPr>
            <p:cNvPr id="15" name="Freeform 25">
              <a:extLst>
                <a:ext uri="{FF2B5EF4-FFF2-40B4-BE49-F238E27FC236}">
                  <a16:creationId xmlns:a16="http://schemas.microsoft.com/office/drawing/2014/main" id="{5D16720C-0B65-E6C0-2BCA-EFEAEA5EB2CB}"/>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p:spPr>
        </p:sp>
      </p:grpSp>
      <p:sp>
        <p:nvSpPr>
          <p:cNvPr id="16" name="TextBox 26">
            <a:extLst>
              <a:ext uri="{FF2B5EF4-FFF2-40B4-BE49-F238E27FC236}">
                <a16:creationId xmlns:a16="http://schemas.microsoft.com/office/drawing/2014/main" id="{44110DA8-D227-0FF3-DEF1-BE14CD0654FF}"/>
              </a:ext>
            </a:extLst>
          </p:cNvPr>
          <p:cNvSpPr txBox="1"/>
          <p:nvPr/>
        </p:nvSpPr>
        <p:spPr>
          <a:xfrm>
            <a:off x="1505925" y="2857252"/>
            <a:ext cx="1542787" cy="487313"/>
          </a:xfrm>
          <a:prstGeom prst="rect">
            <a:avLst/>
          </a:prstGeom>
        </p:spPr>
        <p:txBody>
          <a:bodyPr lIns="0" tIns="0" rIns="0" bIns="0" rtlCol="0" anchor="t">
            <a:spAutoFit/>
          </a:bodyPr>
          <a:lstStyle/>
          <a:p>
            <a:pPr algn="ctr">
              <a:lnSpc>
                <a:spcPts val="3849"/>
              </a:lnSpc>
            </a:pPr>
            <a:r>
              <a:rPr lang="en-US" sz="2750" dirty="0">
                <a:latin typeface="Garet Bold"/>
              </a:rPr>
              <a:t>Age</a:t>
            </a:r>
          </a:p>
        </p:txBody>
      </p:sp>
      <p:sp>
        <p:nvSpPr>
          <p:cNvPr id="17" name="TextBox 28">
            <a:extLst>
              <a:ext uri="{FF2B5EF4-FFF2-40B4-BE49-F238E27FC236}">
                <a16:creationId xmlns:a16="http://schemas.microsoft.com/office/drawing/2014/main" id="{AFFA6260-FB41-BFF0-162F-6D6A6FA4388A}"/>
              </a:ext>
            </a:extLst>
          </p:cNvPr>
          <p:cNvSpPr txBox="1"/>
          <p:nvPr/>
        </p:nvSpPr>
        <p:spPr>
          <a:xfrm>
            <a:off x="5703150" y="2430781"/>
            <a:ext cx="1636653" cy="205184"/>
          </a:xfrm>
          <a:prstGeom prst="rect">
            <a:avLst/>
          </a:prstGeom>
        </p:spPr>
        <p:txBody>
          <a:bodyPr lIns="0" tIns="0" rIns="0" bIns="0" rtlCol="0" anchor="t">
            <a:spAutoFit/>
          </a:bodyPr>
          <a:lstStyle/>
          <a:p>
            <a:pPr>
              <a:lnSpc>
                <a:spcPts val="1642"/>
              </a:lnSpc>
            </a:pPr>
            <a:r>
              <a:rPr lang="en-US" sz="1173" dirty="0">
                <a:solidFill>
                  <a:srgbClr val="FFFFFF"/>
                </a:solidFill>
                <a:latin typeface="Garet Bold"/>
              </a:rPr>
              <a:t>Junior ( Age &lt; 32 )</a:t>
            </a:r>
          </a:p>
        </p:txBody>
      </p:sp>
      <p:sp>
        <p:nvSpPr>
          <p:cNvPr id="18" name="TextBox 29">
            <a:extLst>
              <a:ext uri="{FF2B5EF4-FFF2-40B4-BE49-F238E27FC236}">
                <a16:creationId xmlns:a16="http://schemas.microsoft.com/office/drawing/2014/main" id="{AAF14461-0468-97E5-CB69-2DA1EB34CF7E}"/>
              </a:ext>
            </a:extLst>
          </p:cNvPr>
          <p:cNvSpPr txBox="1"/>
          <p:nvPr/>
        </p:nvSpPr>
        <p:spPr>
          <a:xfrm>
            <a:off x="5703288" y="3626655"/>
            <a:ext cx="1848585" cy="205184"/>
          </a:xfrm>
          <a:prstGeom prst="rect">
            <a:avLst/>
          </a:prstGeom>
        </p:spPr>
        <p:txBody>
          <a:bodyPr lIns="0" tIns="0" rIns="0" bIns="0" rtlCol="0" anchor="t">
            <a:spAutoFit/>
          </a:bodyPr>
          <a:lstStyle/>
          <a:p>
            <a:pPr>
              <a:lnSpc>
                <a:spcPts val="1642"/>
              </a:lnSpc>
            </a:pPr>
            <a:r>
              <a:rPr lang="en-US" sz="1173" dirty="0">
                <a:solidFill>
                  <a:srgbClr val="FFFFFF"/>
                </a:solidFill>
                <a:latin typeface="Garet Bold"/>
              </a:rPr>
              <a:t>Senior  ( Age &gt; = 32 )</a:t>
            </a:r>
          </a:p>
        </p:txBody>
      </p:sp>
      <p:pic>
        <p:nvPicPr>
          <p:cNvPr id="21" name="Audio 20">
            <a:hlinkClick r:id="" action="ppaction://media"/>
            <a:extLst>
              <a:ext uri="{FF2B5EF4-FFF2-40B4-BE49-F238E27FC236}">
                <a16:creationId xmlns:a16="http://schemas.microsoft.com/office/drawing/2014/main" id="{B93F57E0-80CC-412A-801D-1F3E0C4DEA2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18500" y="4318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8716"/>
    </mc:Choice>
    <mc:Fallback xmlns="">
      <p:transition spd="slow" advTm="387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4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DESIGN</a:t>
            </a:r>
            <a:endParaRPr dirty="0"/>
          </a:p>
        </p:txBody>
      </p:sp>
      <p:grpSp>
        <p:nvGrpSpPr>
          <p:cNvPr id="507" name="Google Shape;507;p44"/>
          <p:cNvGrpSpPr/>
          <p:nvPr/>
        </p:nvGrpSpPr>
        <p:grpSpPr>
          <a:xfrm rot="10800000">
            <a:off x="4305271" y="4859260"/>
            <a:ext cx="537556" cy="136576"/>
            <a:chOff x="2641350" y="846250"/>
            <a:chExt cx="413600" cy="105075"/>
          </a:xfrm>
        </p:grpSpPr>
        <p:sp>
          <p:nvSpPr>
            <p:cNvPr id="508" name="Google Shape;508;p4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44"/>
          <p:cNvGrpSpPr/>
          <p:nvPr/>
        </p:nvGrpSpPr>
        <p:grpSpPr>
          <a:xfrm>
            <a:off x="878338" y="983704"/>
            <a:ext cx="913425" cy="370975"/>
            <a:chOff x="6514150" y="4420266"/>
            <a:chExt cx="913425" cy="370975"/>
          </a:xfrm>
        </p:grpSpPr>
        <p:sp>
          <p:nvSpPr>
            <p:cNvPr id="513" name="Google Shape;513;p44"/>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4"/>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AutoShape 2">
            <a:extLst>
              <a:ext uri="{FF2B5EF4-FFF2-40B4-BE49-F238E27FC236}">
                <a16:creationId xmlns:a16="http://schemas.microsoft.com/office/drawing/2014/main" id="{94AC94BA-4F05-0D2B-14EF-E8DAAF74AB05}"/>
              </a:ext>
            </a:extLst>
          </p:cNvPr>
          <p:cNvSpPr/>
          <p:nvPr/>
        </p:nvSpPr>
        <p:spPr>
          <a:xfrm rot="-1932353">
            <a:off x="2346180" y="2995240"/>
            <a:ext cx="2928983" cy="0"/>
          </a:xfrm>
          <a:prstGeom prst="line">
            <a:avLst/>
          </a:prstGeom>
          <a:ln w="47625" cap="flat">
            <a:solidFill>
              <a:srgbClr val="000000"/>
            </a:solidFill>
            <a:prstDash val="solid"/>
            <a:headEnd type="none" w="sm" len="sm"/>
            <a:tailEnd type="none" w="sm" len="sm"/>
          </a:ln>
        </p:spPr>
      </p:sp>
      <p:sp>
        <p:nvSpPr>
          <p:cNvPr id="3" name="AutoShape 3">
            <a:extLst>
              <a:ext uri="{FF2B5EF4-FFF2-40B4-BE49-F238E27FC236}">
                <a16:creationId xmlns:a16="http://schemas.microsoft.com/office/drawing/2014/main" id="{6DF828E1-FB0E-74AF-1A1E-D35E100B8AA9}"/>
              </a:ext>
            </a:extLst>
          </p:cNvPr>
          <p:cNvSpPr/>
          <p:nvPr/>
        </p:nvSpPr>
        <p:spPr>
          <a:xfrm rot="-8842988">
            <a:off x="3970623" y="3073901"/>
            <a:ext cx="2604450" cy="0"/>
          </a:xfrm>
          <a:prstGeom prst="line">
            <a:avLst/>
          </a:prstGeom>
          <a:ln w="47625" cap="flat">
            <a:solidFill>
              <a:srgbClr val="000000"/>
            </a:solidFill>
            <a:prstDash val="solid"/>
            <a:headEnd type="none" w="sm" len="sm"/>
            <a:tailEnd type="none" w="sm" len="sm"/>
          </a:ln>
        </p:spPr>
      </p:sp>
      <p:sp>
        <p:nvSpPr>
          <p:cNvPr id="4" name="AutoShape 4">
            <a:extLst>
              <a:ext uri="{FF2B5EF4-FFF2-40B4-BE49-F238E27FC236}">
                <a16:creationId xmlns:a16="http://schemas.microsoft.com/office/drawing/2014/main" id="{436154F8-E547-5A18-FDC9-9D5F32AED40E}"/>
              </a:ext>
            </a:extLst>
          </p:cNvPr>
          <p:cNvSpPr/>
          <p:nvPr/>
        </p:nvSpPr>
        <p:spPr>
          <a:xfrm rot="-5400000">
            <a:off x="3877556" y="3281259"/>
            <a:ext cx="1328408" cy="0"/>
          </a:xfrm>
          <a:prstGeom prst="line">
            <a:avLst/>
          </a:prstGeom>
          <a:ln w="47625" cap="flat">
            <a:solidFill>
              <a:srgbClr val="000000"/>
            </a:solidFill>
            <a:prstDash val="solid"/>
            <a:headEnd type="none" w="sm" len="sm"/>
            <a:tailEnd type="none" w="sm" len="sm"/>
          </a:ln>
        </p:spPr>
      </p:sp>
      <p:grpSp>
        <p:nvGrpSpPr>
          <p:cNvPr id="5" name="Group 5">
            <a:extLst>
              <a:ext uri="{FF2B5EF4-FFF2-40B4-BE49-F238E27FC236}">
                <a16:creationId xmlns:a16="http://schemas.microsoft.com/office/drawing/2014/main" id="{86E1E2CC-77C1-FC1A-F49C-F3F12366E1C0}"/>
              </a:ext>
            </a:extLst>
          </p:cNvPr>
          <p:cNvGrpSpPr/>
          <p:nvPr/>
        </p:nvGrpSpPr>
        <p:grpSpPr>
          <a:xfrm>
            <a:off x="3768687" y="1957665"/>
            <a:ext cx="1546147" cy="1546147"/>
            <a:chOff x="0" y="0"/>
            <a:chExt cx="2931953" cy="2931953"/>
          </a:xfrm>
        </p:grpSpPr>
        <p:grpSp>
          <p:nvGrpSpPr>
            <p:cNvPr id="6" name="Group 6">
              <a:extLst>
                <a:ext uri="{FF2B5EF4-FFF2-40B4-BE49-F238E27FC236}">
                  <a16:creationId xmlns:a16="http://schemas.microsoft.com/office/drawing/2014/main" id="{E3195C9E-50B5-BE43-ED60-D321985A65E9}"/>
                </a:ext>
              </a:extLst>
            </p:cNvPr>
            <p:cNvGrpSpPr/>
            <p:nvPr/>
          </p:nvGrpSpPr>
          <p:grpSpPr>
            <a:xfrm>
              <a:off x="0" y="0"/>
              <a:ext cx="2931953" cy="2931953"/>
              <a:chOff x="0" y="0"/>
              <a:chExt cx="6350000" cy="6350000"/>
            </a:xfrm>
          </p:grpSpPr>
          <p:sp>
            <p:nvSpPr>
              <p:cNvPr id="9" name="Freeform 7">
                <a:extLst>
                  <a:ext uri="{FF2B5EF4-FFF2-40B4-BE49-F238E27FC236}">
                    <a16:creationId xmlns:a16="http://schemas.microsoft.com/office/drawing/2014/main" id="{5A5F6AD0-5294-F34E-B86F-DAD05E472B73}"/>
                  </a:ext>
                </a:extLst>
              </p:cNvPr>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57687C"/>
              </a:solidFill>
            </p:spPr>
          </p:sp>
        </p:grpSp>
        <p:grpSp>
          <p:nvGrpSpPr>
            <p:cNvPr id="7" name="Group 8">
              <a:extLst>
                <a:ext uri="{FF2B5EF4-FFF2-40B4-BE49-F238E27FC236}">
                  <a16:creationId xmlns:a16="http://schemas.microsoft.com/office/drawing/2014/main" id="{D204E902-5C68-2160-7004-F21E13897541}"/>
                </a:ext>
              </a:extLst>
            </p:cNvPr>
            <p:cNvGrpSpPr>
              <a:grpSpLocks noChangeAspect="1"/>
            </p:cNvGrpSpPr>
            <p:nvPr/>
          </p:nvGrpSpPr>
          <p:grpSpPr>
            <a:xfrm>
              <a:off x="90784" y="90784"/>
              <a:ext cx="2750386" cy="2750386"/>
              <a:chOff x="0" y="0"/>
              <a:chExt cx="6355080" cy="6355080"/>
            </a:xfrm>
          </p:grpSpPr>
          <p:sp>
            <p:nvSpPr>
              <p:cNvPr id="8" name="Freeform 9">
                <a:extLst>
                  <a:ext uri="{FF2B5EF4-FFF2-40B4-BE49-F238E27FC236}">
                    <a16:creationId xmlns:a16="http://schemas.microsoft.com/office/drawing/2014/main" id="{9A09E12C-AC43-40D7-FF43-337E1CC81E93}"/>
                  </a:ext>
                </a:extLst>
              </p:cNvPr>
              <p:cNvSpPr/>
              <p:nvPr/>
            </p:nvSpPr>
            <p:spPr>
              <a:xfrm>
                <a:off x="0" y="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sp>
        <p:nvSpPr>
          <p:cNvPr id="10" name="TextBox 10">
            <a:extLst>
              <a:ext uri="{FF2B5EF4-FFF2-40B4-BE49-F238E27FC236}">
                <a16:creationId xmlns:a16="http://schemas.microsoft.com/office/drawing/2014/main" id="{A2FDB3D3-D713-3975-0C2D-1A055A6150B8}"/>
              </a:ext>
            </a:extLst>
          </p:cNvPr>
          <p:cNvSpPr txBox="1"/>
          <p:nvPr/>
        </p:nvSpPr>
        <p:spPr>
          <a:xfrm>
            <a:off x="3847281" y="2542841"/>
            <a:ext cx="1303791" cy="269304"/>
          </a:xfrm>
          <a:prstGeom prst="rect">
            <a:avLst/>
          </a:prstGeom>
        </p:spPr>
        <p:txBody>
          <a:bodyPr lIns="0" tIns="0" rIns="0" bIns="0" rtlCol="0" anchor="t">
            <a:spAutoFit/>
          </a:bodyPr>
          <a:lstStyle/>
          <a:p>
            <a:pPr algn="ctr">
              <a:lnSpc>
                <a:spcPts val="2073"/>
              </a:lnSpc>
            </a:pPr>
            <a:r>
              <a:rPr lang="en-US" sz="2073">
                <a:solidFill>
                  <a:srgbClr val="FFFFFF"/>
                </a:solidFill>
                <a:latin typeface="Garet ExtraBold"/>
              </a:rPr>
              <a:t>Income</a:t>
            </a:r>
          </a:p>
        </p:txBody>
      </p:sp>
      <p:grpSp>
        <p:nvGrpSpPr>
          <p:cNvPr id="11" name="Group 11">
            <a:extLst>
              <a:ext uri="{FF2B5EF4-FFF2-40B4-BE49-F238E27FC236}">
                <a16:creationId xmlns:a16="http://schemas.microsoft.com/office/drawing/2014/main" id="{5F73F06A-E643-F9FC-BC96-744D1CF7CD86}"/>
              </a:ext>
            </a:extLst>
          </p:cNvPr>
          <p:cNvGrpSpPr/>
          <p:nvPr/>
        </p:nvGrpSpPr>
        <p:grpSpPr>
          <a:xfrm>
            <a:off x="1657350" y="3181949"/>
            <a:ext cx="1590939" cy="829787"/>
            <a:chOff x="0" y="0"/>
            <a:chExt cx="1235970" cy="644645"/>
          </a:xfrm>
        </p:grpSpPr>
        <p:sp>
          <p:nvSpPr>
            <p:cNvPr id="12" name="Freeform 12">
              <a:extLst>
                <a:ext uri="{FF2B5EF4-FFF2-40B4-BE49-F238E27FC236}">
                  <a16:creationId xmlns:a16="http://schemas.microsoft.com/office/drawing/2014/main" id="{A8AA2261-2EF1-B574-73EC-CF380D512F2E}"/>
                </a:ext>
              </a:extLst>
            </p:cNvPr>
            <p:cNvSpPr/>
            <p:nvPr/>
          </p:nvSpPr>
          <p:spPr>
            <a:xfrm>
              <a:off x="0" y="0"/>
              <a:ext cx="1235970" cy="644645"/>
            </a:xfrm>
            <a:custGeom>
              <a:avLst/>
              <a:gdLst/>
              <a:ahLst/>
              <a:cxnLst/>
              <a:rect l="l" t="t" r="r" b="b"/>
              <a:pathLst>
                <a:path w="1235970" h="644645">
                  <a:moveTo>
                    <a:pt x="0" y="0"/>
                  </a:moveTo>
                  <a:lnTo>
                    <a:pt x="1235970" y="0"/>
                  </a:lnTo>
                  <a:lnTo>
                    <a:pt x="1235970" y="644645"/>
                  </a:lnTo>
                  <a:lnTo>
                    <a:pt x="0" y="644645"/>
                  </a:lnTo>
                  <a:close/>
                </a:path>
              </a:pathLst>
            </a:custGeom>
            <a:solidFill>
              <a:srgbClr val="DB8D02"/>
            </a:solidFill>
          </p:spPr>
        </p:sp>
      </p:grpSp>
      <p:grpSp>
        <p:nvGrpSpPr>
          <p:cNvPr id="13" name="Group 13">
            <a:extLst>
              <a:ext uri="{FF2B5EF4-FFF2-40B4-BE49-F238E27FC236}">
                <a16:creationId xmlns:a16="http://schemas.microsoft.com/office/drawing/2014/main" id="{981093F6-AFF1-AB25-A9F7-34657A92D106}"/>
              </a:ext>
            </a:extLst>
          </p:cNvPr>
          <p:cNvGrpSpPr/>
          <p:nvPr/>
        </p:nvGrpSpPr>
        <p:grpSpPr>
          <a:xfrm>
            <a:off x="1721731" y="3230128"/>
            <a:ext cx="1462177" cy="733428"/>
            <a:chOff x="0" y="0"/>
            <a:chExt cx="3614082" cy="1812824"/>
          </a:xfrm>
        </p:grpSpPr>
        <p:sp>
          <p:nvSpPr>
            <p:cNvPr id="14" name="Freeform 14">
              <a:extLst>
                <a:ext uri="{FF2B5EF4-FFF2-40B4-BE49-F238E27FC236}">
                  <a16:creationId xmlns:a16="http://schemas.microsoft.com/office/drawing/2014/main" id="{548CA000-87AF-AB70-06EB-B298B6B0BC65}"/>
                </a:ext>
              </a:extLst>
            </p:cNvPr>
            <p:cNvSpPr/>
            <p:nvPr/>
          </p:nvSpPr>
          <p:spPr>
            <a:xfrm>
              <a:off x="0" y="0"/>
              <a:ext cx="3614082" cy="1812824"/>
            </a:xfrm>
            <a:custGeom>
              <a:avLst/>
              <a:gdLst/>
              <a:ahLst/>
              <a:cxnLst/>
              <a:rect l="l" t="t" r="r" b="b"/>
              <a:pathLst>
                <a:path w="3614082" h="1812824">
                  <a:moveTo>
                    <a:pt x="0" y="0"/>
                  </a:moveTo>
                  <a:lnTo>
                    <a:pt x="0" y="1812824"/>
                  </a:lnTo>
                  <a:lnTo>
                    <a:pt x="3614082" y="1812824"/>
                  </a:lnTo>
                  <a:lnTo>
                    <a:pt x="3614082" y="0"/>
                  </a:lnTo>
                  <a:lnTo>
                    <a:pt x="0" y="0"/>
                  </a:lnTo>
                  <a:close/>
                  <a:moveTo>
                    <a:pt x="3553122" y="1751864"/>
                  </a:moveTo>
                  <a:lnTo>
                    <a:pt x="59690" y="1751864"/>
                  </a:lnTo>
                  <a:lnTo>
                    <a:pt x="59690" y="59690"/>
                  </a:lnTo>
                  <a:lnTo>
                    <a:pt x="3553122" y="59690"/>
                  </a:lnTo>
                  <a:lnTo>
                    <a:pt x="3553122" y="1751864"/>
                  </a:lnTo>
                  <a:close/>
                </a:path>
              </a:pathLst>
            </a:custGeom>
            <a:solidFill>
              <a:srgbClr val="FFFFFF"/>
            </a:solidFill>
          </p:spPr>
        </p:sp>
      </p:grpSp>
      <p:sp>
        <p:nvSpPr>
          <p:cNvPr id="15" name="TextBox 15">
            <a:extLst>
              <a:ext uri="{FF2B5EF4-FFF2-40B4-BE49-F238E27FC236}">
                <a16:creationId xmlns:a16="http://schemas.microsoft.com/office/drawing/2014/main" id="{0DE2156F-2092-6CC0-D7DC-4B868C9FE56A}"/>
              </a:ext>
            </a:extLst>
          </p:cNvPr>
          <p:cNvSpPr txBox="1"/>
          <p:nvPr/>
        </p:nvSpPr>
        <p:spPr>
          <a:xfrm>
            <a:off x="1368101" y="3344728"/>
            <a:ext cx="2088852" cy="410369"/>
          </a:xfrm>
          <a:prstGeom prst="rect">
            <a:avLst/>
          </a:prstGeom>
        </p:spPr>
        <p:txBody>
          <a:bodyPr lIns="0" tIns="0" rIns="0" bIns="0" rtlCol="0" anchor="t">
            <a:spAutoFit/>
          </a:bodyPr>
          <a:lstStyle/>
          <a:p>
            <a:pPr algn="ctr">
              <a:lnSpc>
                <a:spcPts val="1556"/>
              </a:lnSpc>
            </a:pPr>
            <a:r>
              <a:rPr lang="en-US" sz="1556" dirty="0">
                <a:solidFill>
                  <a:srgbClr val="FFFFFF"/>
                </a:solidFill>
                <a:latin typeface="Agrandir Tight"/>
              </a:rPr>
              <a:t>Low </a:t>
            </a:r>
          </a:p>
          <a:p>
            <a:pPr algn="ctr">
              <a:lnSpc>
                <a:spcPts val="1556"/>
              </a:lnSpc>
            </a:pPr>
            <a:r>
              <a:rPr lang="en-US" sz="1556" dirty="0">
                <a:solidFill>
                  <a:srgbClr val="FFFFFF"/>
                </a:solidFill>
                <a:latin typeface="Agrandir Tight"/>
              </a:rPr>
              <a:t> (Income&lt;2000)</a:t>
            </a:r>
          </a:p>
        </p:txBody>
      </p:sp>
      <p:grpSp>
        <p:nvGrpSpPr>
          <p:cNvPr id="16" name="Group 16">
            <a:extLst>
              <a:ext uri="{FF2B5EF4-FFF2-40B4-BE49-F238E27FC236}">
                <a16:creationId xmlns:a16="http://schemas.microsoft.com/office/drawing/2014/main" id="{A432DF0F-97F3-7345-EE14-5809033C3E1D}"/>
              </a:ext>
            </a:extLst>
          </p:cNvPr>
          <p:cNvGrpSpPr/>
          <p:nvPr/>
        </p:nvGrpSpPr>
        <p:grpSpPr>
          <a:xfrm>
            <a:off x="5976221" y="3204921"/>
            <a:ext cx="1590939" cy="829787"/>
            <a:chOff x="0" y="0"/>
            <a:chExt cx="1235970" cy="644645"/>
          </a:xfrm>
        </p:grpSpPr>
        <p:sp>
          <p:nvSpPr>
            <p:cNvPr id="17" name="Freeform 17">
              <a:extLst>
                <a:ext uri="{FF2B5EF4-FFF2-40B4-BE49-F238E27FC236}">
                  <a16:creationId xmlns:a16="http://schemas.microsoft.com/office/drawing/2014/main" id="{6F721F60-8C77-20AC-5686-A9BFE71D9B78}"/>
                </a:ext>
              </a:extLst>
            </p:cNvPr>
            <p:cNvSpPr/>
            <p:nvPr/>
          </p:nvSpPr>
          <p:spPr>
            <a:xfrm>
              <a:off x="0" y="0"/>
              <a:ext cx="1235970" cy="644645"/>
            </a:xfrm>
            <a:custGeom>
              <a:avLst/>
              <a:gdLst/>
              <a:ahLst/>
              <a:cxnLst/>
              <a:rect l="l" t="t" r="r" b="b"/>
              <a:pathLst>
                <a:path w="1235970" h="644645">
                  <a:moveTo>
                    <a:pt x="0" y="0"/>
                  </a:moveTo>
                  <a:lnTo>
                    <a:pt x="1235970" y="0"/>
                  </a:lnTo>
                  <a:lnTo>
                    <a:pt x="1235970" y="644645"/>
                  </a:lnTo>
                  <a:lnTo>
                    <a:pt x="0" y="644645"/>
                  </a:lnTo>
                  <a:close/>
                </a:path>
              </a:pathLst>
            </a:custGeom>
            <a:solidFill>
              <a:srgbClr val="0C8079"/>
            </a:solidFill>
          </p:spPr>
        </p:sp>
      </p:grpSp>
      <p:grpSp>
        <p:nvGrpSpPr>
          <p:cNvPr id="20" name="Group 20">
            <a:extLst>
              <a:ext uri="{FF2B5EF4-FFF2-40B4-BE49-F238E27FC236}">
                <a16:creationId xmlns:a16="http://schemas.microsoft.com/office/drawing/2014/main" id="{E45F021A-34AA-D240-8B55-8540AEF6DBE5}"/>
              </a:ext>
            </a:extLst>
          </p:cNvPr>
          <p:cNvGrpSpPr/>
          <p:nvPr/>
        </p:nvGrpSpPr>
        <p:grpSpPr>
          <a:xfrm>
            <a:off x="6040602" y="3253101"/>
            <a:ext cx="1462177" cy="733428"/>
            <a:chOff x="0" y="0"/>
            <a:chExt cx="3614082" cy="1812824"/>
          </a:xfrm>
        </p:grpSpPr>
        <p:sp>
          <p:nvSpPr>
            <p:cNvPr id="21" name="Freeform 21">
              <a:extLst>
                <a:ext uri="{FF2B5EF4-FFF2-40B4-BE49-F238E27FC236}">
                  <a16:creationId xmlns:a16="http://schemas.microsoft.com/office/drawing/2014/main" id="{965B73B1-0C80-A7E2-E065-323284EC57AD}"/>
                </a:ext>
              </a:extLst>
            </p:cNvPr>
            <p:cNvSpPr/>
            <p:nvPr/>
          </p:nvSpPr>
          <p:spPr>
            <a:xfrm>
              <a:off x="0" y="0"/>
              <a:ext cx="3614082" cy="1812824"/>
            </a:xfrm>
            <a:custGeom>
              <a:avLst/>
              <a:gdLst/>
              <a:ahLst/>
              <a:cxnLst/>
              <a:rect l="l" t="t" r="r" b="b"/>
              <a:pathLst>
                <a:path w="3614082" h="1812824">
                  <a:moveTo>
                    <a:pt x="0" y="0"/>
                  </a:moveTo>
                  <a:lnTo>
                    <a:pt x="0" y="1812824"/>
                  </a:lnTo>
                  <a:lnTo>
                    <a:pt x="3614082" y="1812824"/>
                  </a:lnTo>
                  <a:lnTo>
                    <a:pt x="3614082" y="0"/>
                  </a:lnTo>
                  <a:lnTo>
                    <a:pt x="0" y="0"/>
                  </a:lnTo>
                  <a:close/>
                  <a:moveTo>
                    <a:pt x="3553122" y="1751864"/>
                  </a:moveTo>
                  <a:lnTo>
                    <a:pt x="59690" y="1751864"/>
                  </a:lnTo>
                  <a:lnTo>
                    <a:pt x="59690" y="59690"/>
                  </a:lnTo>
                  <a:lnTo>
                    <a:pt x="3553122" y="59690"/>
                  </a:lnTo>
                  <a:lnTo>
                    <a:pt x="3553122" y="1751864"/>
                  </a:lnTo>
                  <a:close/>
                </a:path>
              </a:pathLst>
            </a:custGeom>
            <a:solidFill>
              <a:srgbClr val="FFFFFF"/>
            </a:solidFill>
          </p:spPr>
        </p:sp>
      </p:grpSp>
      <p:sp>
        <p:nvSpPr>
          <p:cNvPr id="23" name="TextBox 23">
            <a:extLst>
              <a:ext uri="{FF2B5EF4-FFF2-40B4-BE49-F238E27FC236}">
                <a16:creationId xmlns:a16="http://schemas.microsoft.com/office/drawing/2014/main" id="{DB5EF2BD-838C-D4BC-9982-E37E49CC444E}"/>
              </a:ext>
            </a:extLst>
          </p:cNvPr>
          <p:cNvSpPr txBox="1"/>
          <p:nvPr/>
        </p:nvSpPr>
        <p:spPr>
          <a:xfrm>
            <a:off x="5712022" y="3439800"/>
            <a:ext cx="2082727" cy="384721"/>
          </a:xfrm>
          <a:prstGeom prst="rect">
            <a:avLst/>
          </a:prstGeom>
        </p:spPr>
        <p:txBody>
          <a:bodyPr lIns="0" tIns="0" rIns="0" bIns="0" rtlCol="0" anchor="t">
            <a:spAutoFit/>
          </a:bodyPr>
          <a:lstStyle/>
          <a:p>
            <a:pPr algn="ctr">
              <a:lnSpc>
                <a:spcPts val="1476"/>
              </a:lnSpc>
            </a:pPr>
            <a:r>
              <a:rPr lang="en-US" sz="1476" dirty="0">
                <a:solidFill>
                  <a:srgbClr val="FFFFFF"/>
                </a:solidFill>
                <a:latin typeface="Agrandir Tight"/>
              </a:rPr>
              <a:t>Upper  </a:t>
            </a:r>
          </a:p>
          <a:p>
            <a:pPr algn="ctr">
              <a:lnSpc>
                <a:spcPts val="1476"/>
              </a:lnSpc>
            </a:pPr>
            <a:r>
              <a:rPr lang="en-US" sz="1476" dirty="0">
                <a:solidFill>
                  <a:srgbClr val="FFFFFF"/>
                </a:solidFill>
                <a:latin typeface="Agrandir Tight"/>
              </a:rPr>
              <a:t>(Income &gt; 5500)</a:t>
            </a:r>
          </a:p>
        </p:txBody>
      </p:sp>
      <p:grpSp>
        <p:nvGrpSpPr>
          <p:cNvPr id="24" name="Group 24">
            <a:extLst>
              <a:ext uri="{FF2B5EF4-FFF2-40B4-BE49-F238E27FC236}">
                <a16:creationId xmlns:a16="http://schemas.microsoft.com/office/drawing/2014/main" id="{0A0329E1-2C85-3565-849D-6AD90BD58C7B}"/>
              </a:ext>
            </a:extLst>
          </p:cNvPr>
          <p:cNvGrpSpPr/>
          <p:nvPr/>
        </p:nvGrpSpPr>
        <p:grpSpPr>
          <a:xfrm>
            <a:off x="3746291" y="3963557"/>
            <a:ext cx="1590939" cy="829787"/>
            <a:chOff x="0" y="0"/>
            <a:chExt cx="1235970" cy="644645"/>
          </a:xfrm>
        </p:grpSpPr>
        <p:sp>
          <p:nvSpPr>
            <p:cNvPr id="25" name="Freeform 25">
              <a:extLst>
                <a:ext uri="{FF2B5EF4-FFF2-40B4-BE49-F238E27FC236}">
                  <a16:creationId xmlns:a16="http://schemas.microsoft.com/office/drawing/2014/main" id="{236A739E-7203-0539-3763-CA6AF3125AAE}"/>
                </a:ext>
              </a:extLst>
            </p:cNvPr>
            <p:cNvSpPr/>
            <p:nvPr/>
          </p:nvSpPr>
          <p:spPr>
            <a:xfrm>
              <a:off x="0" y="0"/>
              <a:ext cx="1235970" cy="644645"/>
            </a:xfrm>
            <a:custGeom>
              <a:avLst/>
              <a:gdLst/>
              <a:ahLst/>
              <a:cxnLst/>
              <a:rect l="l" t="t" r="r" b="b"/>
              <a:pathLst>
                <a:path w="1235970" h="644645">
                  <a:moveTo>
                    <a:pt x="0" y="0"/>
                  </a:moveTo>
                  <a:lnTo>
                    <a:pt x="1235970" y="0"/>
                  </a:lnTo>
                  <a:lnTo>
                    <a:pt x="1235970" y="644645"/>
                  </a:lnTo>
                  <a:lnTo>
                    <a:pt x="0" y="644645"/>
                  </a:lnTo>
                  <a:close/>
                </a:path>
              </a:pathLst>
            </a:custGeom>
            <a:solidFill>
              <a:srgbClr val="7F0203"/>
            </a:solidFill>
          </p:spPr>
        </p:sp>
      </p:grpSp>
      <p:grpSp>
        <p:nvGrpSpPr>
          <p:cNvPr id="26" name="Group 26">
            <a:extLst>
              <a:ext uri="{FF2B5EF4-FFF2-40B4-BE49-F238E27FC236}">
                <a16:creationId xmlns:a16="http://schemas.microsoft.com/office/drawing/2014/main" id="{9C2A66A3-CDE4-49A6-645C-F3F491AD7018}"/>
              </a:ext>
            </a:extLst>
          </p:cNvPr>
          <p:cNvGrpSpPr/>
          <p:nvPr/>
        </p:nvGrpSpPr>
        <p:grpSpPr>
          <a:xfrm>
            <a:off x="3810672" y="4011736"/>
            <a:ext cx="1462177" cy="733428"/>
            <a:chOff x="0" y="0"/>
            <a:chExt cx="3614082" cy="1812824"/>
          </a:xfrm>
        </p:grpSpPr>
        <p:sp>
          <p:nvSpPr>
            <p:cNvPr id="27" name="Freeform 27">
              <a:extLst>
                <a:ext uri="{FF2B5EF4-FFF2-40B4-BE49-F238E27FC236}">
                  <a16:creationId xmlns:a16="http://schemas.microsoft.com/office/drawing/2014/main" id="{D8C4C853-FD23-6B69-C263-1C977453EB37}"/>
                </a:ext>
              </a:extLst>
            </p:cNvPr>
            <p:cNvSpPr/>
            <p:nvPr/>
          </p:nvSpPr>
          <p:spPr>
            <a:xfrm>
              <a:off x="0" y="0"/>
              <a:ext cx="3614082" cy="1812824"/>
            </a:xfrm>
            <a:custGeom>
              <a:avLst/>
              <a:gdLst/>
              <a:ahLst/>
              <a:cxnLst/>
              <a:rect l="l" t="t" r="r" b="b"/>
              <a:pathLst>
                <a:path w="3614082" h="1812824">
                  <a:moveTo>
                    <a:pt x="0" y="0"/>
                  </a:moveTo>
                  <a:lnTo>
                    <a:pt x="0" y="1812824"/>
                  </a:lnTo>
                  <a:lnTo>
                    <a:pt x="3614082" y="1812824"/>
                  </a:lnTo>
                  <a:lnTo>
                    <a:pt x="3614082" y="0"/>
                  </a:lnTo>
                  <a:lnTo>
                    <a:pt x="0" y="0"/>
                  </a:lnTo>
                  <a:close/>
                  <a:moveTo>
                    <a:pt x="3553122" y="1751864"/>
                  </a:moveTo>
                  <a:lnTo>
                    <a:pt x="59690" y="1751864"/>
                  </a:lnTo>
                  <a:lnTo>
                    <a:pt x="59690" y="59690"/>
                  </a:lnTo>
                  <a:lnTo>
                    <a:pt x="3553122" y="59690"/>
                  </a:lnTo>
                  <a:lnTo>
                    <a:pt x="3553122" y="1751864"/>
                  </a:lnTo>
                  <a:close/>
                </a:path>
              </a:pathLst>
            </a:custGeom>
            <a:solidFill>
              <a:srgbClr val="FFFFFF"/>
            </a:solidFill>
          </p:spPr>
        </p:sp>
      </p:grpSp>
      <p:sp>
        <p:nvSpPr>
          <p:cNvPr id="28" name="TextBox 28">
            <a:extLst>
              <a:ext uri="{FF2B5EF4-FFF2-40B4-BE49-F238E27FC236}">
                <a16:creationId xmlns:a16="http://schemas.microsoft.com/office/drawing/2014/main" id="{C9A3EB99-5EB2-8A81-A39D-ADFFD21E967D}"/>
              </a:ext>
            </a:extLst>
          </p:cNvPr>
          <p:cNvSpPr txBox="1"/>
          <p:nvPr/>
        </p:nvSpPr>
        <p:spPr>
          <a:xfrm>
            <a:off x="3590630" y="4212434"/>
            <a:ext cx="1902260" cy="307777"/>
          </a:xfrm>
          <a:prstGeom prst="rect">
            <a:avLst/>
          </a:prstGeom>
        </p:spPr>
        <p:txBody>
          <a:bodyPr lIns="0" tIns="0" rIns="0" bIns="0" rtlCol="0" anchor="t">
            <a:spAutoFit/>
          </a:bodyPr>
          <a:lstStyle/>
          <a:p>
            <a:pPr algn="ctr">
              <a:lnSpc>
                <a:spcPts val="1178"/>
              </a:lnSpc>
            </a:pPr>
            <a:r>
              <a:rPr lang="en-US" sz="1178" dirty="0">
                <a:solidFill>
                  <a:srgbClr val="FFFFFF"/>
                </a:solidFill>
                <a:latin typeface="Agrandir Tight"/>
              </a:rPr>
              <a:t>Mid  </a:t>
            </a:r>
          </a:p>
          <a:p>
            <a:pPr algn="ctr">
              <a:lnSpc>
                <a:spcPts val="1178"/>
              </a:lnSpc>
            </a:pPr>
            <a:r>
              <a:rPr lang="en-US" sz="1178" dirty="0">
                <a:solidFill>
                  <a:srgbClr val="FFFFFF"/>
                </a:solidFill>
                <a:latin typeface="Agrandir Tight"/>
              </a:rPr>
              <a:t>(2000 &lt; Income &lt; 5500)</a:t>
            </a:r>
          </a:p>
        </p:txBody>
      </p:sp>
      <p:pic>
        <p:nvPicPr>
          <p:cNvPr id="29" name="Audio 28">
            <a:hlinkClick r:id="" action="ppaction://media"/>
            <a:extLst>
              <a:ext uri="{FF2B5EF4-FFF2-40B4-BE49-F238E27FC236}">
                <a16:creationId xmlns:a16="http://schemas.microsoft.com/office/drawing/2014/main" id="{23248603-B0DB-8312-38B1-0488DC19F7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4318000"/>
            <a:ext cx="609600" cy="609600"/>
          </a:xfrm>
          <a:prstGeom prst="rect">
            <a:avLst/>
          </a:prstGeom>
        </p:spPr>
      </p:pic>
    </p:spTree>
    <p:extLst>
      <p:ext uri="{BB962C8B-B14F-4D97-AF65-F5344CB8AC3E}">
        <p14:creationId xmlns:p14="http://schemas.microsoft.com/office/powerpoint/2010/main" val="1218475238"/>
      </p:ext>
    </p:extLst>
  </p:cSld>
  <p:clrMapOvr>
    <a:masterClrMapping/>
  </p:clrMapOvr>
  <mc:AlternateContent xmlns:mc="http://schemas.openxmlformats.org/markup-compatibility/2006" xmlns:p14="http://schemas.microsoft.com/office/powerpoint/2010/main">
    <mc:Choice Requires="p14">
      <p:transition spd="slow" p14:dur="2000" advTm="67022"/>
    </mc:Choice>
    <mc:Fallback xmlns="">
      <p:transition spd="slow" advTm="67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theme/theme1.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481</TotalTime>
  <Words>930</Words>
  <Application>Microsoft Office PowerPoint</Application>
  <PresentationFormat>On-screen Show (16:9)</PresentationFormat>
  <Paragraphs>113</Paragraphs>
  <Slides>15</Slides>
  <Notes>15</Notes>
  <HiddenSlides>0</HiddenSlides>
  <MMClips>15</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Raleway Medium</vt:lpstr>
      <vt:lpstr>Garet Bold</vt:lpstr>
      <vt:lpstr>Muli Black Bold</vt:lpstr>
      <vt:lpstr>Bebas Neue</vt:lpstr>
      <vt:lpstr>Raleway</vt:lpstr>
      <vt:lpstr>Arial</vt:lpstr>
      <vt:lpstr>Nunito</vt:lpstr>
      <vt:lpstr>Wingdings</vt:lpstr>
      <vt:lpstr>Agrandir Tight</vt:lpstr>
      <vt:lpstr>Garet ExtraBold</vt:lpstr>
      <vt:lpstr>Artificial Intelligence (AI) Startup Business Plan by Slidesgo</vt:lpstr>
      <vt:lpstr>FINANCE MANAGEMENT SYSTEM – LTF (Let’s Talk Finance)</vt:lpstr>
      <vt:lpstr>OVERVIEW OF THE PROBLEM</vt:lpstr>
      <vt:lpstr>OVERVIEW</vt:lpstr>
      <vt:lpstr>SPECIFICS OF LTF</vt:lpstr>
      <vt:lpstr>SOLUTION: EXPERT SYSTEM</vt:lpstr>
      <vt:lpstr>benefits OF LTF</vt:lpstr>
      <vt:lpstr>sources AND ACQUISITIONS</vt:lpstr>
      <vt:lpstr>DESIGN</vt:lpstr>
      <vt:lpstr>DESIGN</vt:lpstr>
      <vt:lpstr>DESIGN</vt:lpstr>
      <vt:lpstr>DEMO</vt:lpstr>
      <vt:lpstr>User interface</vt:lpstr>
      <vt:lpstr>IMPLEMENTATION</vt:lpstr>
      <vt:lpstr>Information gathering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FINANCE MANAGEMENT SYSTEM</dc:title>
  <dc:creator>dwij dua</dc:creator>
  <cp:lastModifiedBy>Dwij Dua</cp:lastModifiedBy>
  <cp:revision>22</cp:revision>
  <dcterms:modified xsi:type="dcterms:W3CDTF">2022-08-04T17:49:23Z</dcterms:modified>
</cp:coreProperties>
</file>